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4118" r:id="rId2"/>
    <p:sldMasterId id="2147484218" r:id="rId3"/>
  </p:sldMasterIdLst>
  <p:notesMasterIdLst>
    <p:notesMasterId r:id="rId14"/>
  </p:notesMasterIdLst>
  <p:handoutMasterIdLst>
    <p:handoutMasterId r:id="rId15"/>
  </p:handoutMasterIdLst>
  <p:sldIdLst>
    <p:sldId id="337" r:id="rId4"/>
    <p:sldId id="354" r:id="rId5"/>
    <p:sldId id="352" r:id="rId6"/>
    <p:sldId id="353" r:id="rId7"/>
    <p:sldId id="351" r:id="rId8"/>
    <p:sldId id="358" r:id="rId9"/>
    <p:sldId id="357" r:id="rId10"/>
    <p:sldId id="350" r:id="rId11"/>
    <p:sldId id="349" r:id="rId12"/>
    <p:sldId id="359" r:id="rId13"/>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709" autoAdjust="0"/>
  </p:normalViewPr>
  <p:slideViewPr>
    <p:cSldViewPr>
      <p:cViewPr>
        <p:scale>
          <a:sx n="77" d="100"/>
          <a:sy n="77" d="100"/>
        </p:scale>
        <p:origin x="-960"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1"/>
            <a:ext cx="2946247" cy="494110"/>
          </a:xfrm>
          <a:prstGeom prst="rect">
            <a:avLst/>
          </a:prstGeom>
          <a:noFill/>
          <a:ln w="9525">
            <a:noFill/>
            <a:miter lim="800000"/>
            <a:headEnd/>
            <a:tailEnd/>
          </a:ln>
          <a:effectLst/>
        </p:spPr>
        <p:txBody>
          <a:bodyPr vert="horz" wrap="square" lIns="91144" tIns="45573" rIns="91144" bIns="45573" numCol="1" anchor="t" anchorCtr="0" compatLnSpc="1">
            <a:prstTxWarp prst="textNoShape">
              <a:avLst/>
            </a:prstTxWarp>
          </a:bodyPr>
          <a:lstStyle>
            <a:lvl1pPr>
              <a:defRPr sz="1200"/>
            </a:lvl1pPr>
          </a:lstStyle>
          <a:p>
            <a:pPr>
              <a:defRPr/>
            </a:pPr>
            <a:endParaRPr lang="en-US"/>
          </a:p>
        </p:txBody>
      </p:sp>
      <p:sp>
        <p:nvSpPr>
          <p:cNvPr id="186371" name="Rectangle 3"/>
          <p:cNvSpPr>
            <a:spLocks noGrp="1" noChangeArrowheads="1"/>
          </p:cNvSpPr>
          <p:nvPr>
            <p:ph type="dt" sz="quarter" idx="1"/>
          </p:nvPr>
        </p:nvSpPr>
        <p:spPr bwMode="auto">
          <a:xfrm>
            <a:off x="3849826" y="1"/>
            <a:ext cx="2946246" cy="494110"/>
          </a:xfrm>
          <a:prstGeom prst="rect">
            <a:avLst/>
          </a:prstGeom>
          <a:noFill/>
          <a:ln w="9525">
            <a:noFill/>
            <a:miter lim="800000"/>
            <a:headEnd/>
            <a:tailEnd/>
          </a:ln>
          <a:effectLst/>
        </p:spPr>
        <p:txBody>
          <a:bodyPr vert="horz" wrap="square" lIns="91144" tIns="45573" rIns="91144" bIns="45573" numCol="1" anchor="t" anchorCtr="0" compatLnSpc="1">
            <a:prstTxWarp prst="textNoShape">
              <a:avLst/>
            </a:prstTxWarp>
          </a:bodyPr>
          <a:lstStyle>
            <a:lvl1pPr algn="r">
              <a:defRPr sz="1200"/>
            </a:lvl1pPr>
          </a:lstStyle>
          <a:p>
            <a:pPr>
              <a:defRPr/>
            </a:pPr>
            <a:fld id="{C41AB527-008D-429E-AFD9-732866A5D522}" type="datetimeFigureOut">
              <a:rPr lang="en-US"/>
              <a:pPr>
                <a:defRPr/>
              </a:pPr>
              <a:t>10/1/2015</a:t>
            </a:fld>
            <a:endParaRPr lang="en-US"/>
          </a:p>
        </p:txBody>
      </p:sp>
      <p:sp>
        <p:nvSpPr>
          <p:cNvPr id="186372" name="Rectangle 4"/>
          <p:cNvSpPr>
            <a:spLocks noGrp="1" noChangeArrowheads="1"/>
          </p:cNvSpPr>
          <p:nvPr>
            <p:ph type="ftr" sz="quarter" idx="2"/>
          </p:nvPr>
        </p:nvSpPr>
        <p:spPr bwMode="auto">
          <a:xfrm>
            <a:off x="0" y="9378552"/>
            <a:ext cx="2946247" cy="494109"/>
          </a:xfrm>
          <a:prstGeom prst="rect">
            <a:avLst/>
          </a:prstGeom>
          <a:noFill/>
          <a:ln w="9525">
            <a:noFill/>
            <a:miter lim="800000"/>
            <a:headEnd/>
            <a:tailEnd/>
          </a:ln>
          <a:effectLst/>
        </p:spPr>
        <p:txBody>
          <a:bodyPr vert="horz" wrap="square" lIns="91144" tIns="45573" rIns="91144" bIns="45573" numCol="1" anchor="b" anchorCtr="0" compatLnSpc="1">
            <a:prstTxWarp prst="textNoShape">
              <a:avLst/>
            </a:prstTxWarp>
          </a:bodyPr>
          <a:lstStyle>
            <a:lvl1pPr>
              <a:defRPr sz="1200"/>
            </a:lvl1pPr>
          </a:lstStyle>
          <a:p>
            <a:pPr>
              <a:defRPr/>
            </a:pPr>
            <a:endParaRPr lang="en-US"/>
          </a:p>
        </p:txBody>
      </p:sp>
      <p:sp>
        <p:nvSpPr>
          <p:cNvPr id="186373" name="Rectangle 5"/>
          <p:cNvSpPr>
            <a:spLocks noGrp="1" noChangeArrowheads="1"/>
          </p:cNvSpPr>
          <p:nvPr>
            <p:ph type="sldNum" sz="quarter" idx="3"/>
          </p:nvPr>
        </p:nvSpPr>
        <p:spPr bwMode="auto">
          <a:xfrm>
            <a:off x="3849826" y="9378552"/>
            <a:ext cx="2946246" cy="494109"/>
          </a:xfrm>
          <a:prstGeom prst="rect">
            <a:avLst/>
          </a:prstGeom>
          <a:noFill/>
          <a:ln w="9525">
            <a:noFill/>
            <a:miter lim="800000"/>
            <a:headEnd/>
            <a:tailEnd/>
          </a:ln>
          <a:effectLst/>
        </p:spPr>
        <p:txBody>
          <a:bodyPr vert="horz" wrap="square" lIns="91144" tIns="45573" rIns="91144" bIns="45573" numCol="1" anchor="b" anchorCtr="0" compatLnSpc="1">
            <a:prstTxWarp prst="textNoShape">
              <a:avLst/>
            </a:prstTxWarp>
          </a:bodyPr>
          <a:lstStyle>
            <a:lvl1pPr algn="r">
              <a:defRPr sz="1200"/>
            </a:lvl1pPr>
          </a:lstStyle>
          <a:p>
            <a:pPr>
              <a:defRPr/>
            </a:pPr>
            <a:fld id="{C25900D1-682E-4A25-8F8F-3BABEF38C9F5}" type="slidenum">
              <a:rPr lang="en-US"/>
              <a:pPr>
                <a:defRPr/>
              </a:pPr>
              <a:t>‹#›</a:t>
            </a:fld>
            <a:endParaRPr lang="en-US"/>
          </a:p>
        </p:txBody>
      </p:sp>
    </p:spTree>
    <p:extLst>
      <p:ext uri="{BB962C8B-B14F-4D97-AF65-F5344CB8AC3E}">
        <p14:creationId xmlns:p14="http://schemas.microsoft.com/office/powerpoint/2010/main" val="366137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47" cy="494110"/>
          </a:xfrm>
          <a:prstGeom prst="rect">
            <a:avLst/>
          </a:prstGeom>
        </p:spPr>
        <p:txBody>
          <a:bodyPr vert="horz" wrap="square" lIns="91144" tIns="45573" rIns="91144" bIns="45573"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49826" y="1"/>
            <a:ext cx="2946246" cy="494110"/>
          </a:xfrm>
          <a:prstGeom prst="rect">
            <a:avLst/>
          </a:prstGeom>
        </p:spPr>
        <p:txBody>
          <a:bodyPr vert="horz" wrap="square" lIns="91144" tIns="45573" rIns="91144" bIns="45573" numCol="1" anchor="t" anchorCtr="0" compatLnSpc="1">
            <a:prstTxWarp prst="textNoShape">
              <a:avLst/>
            </a:prstTxWarp>
          </a:bodyPr>
          <a:lstStyle>
            <a:lvl1pPr algn="r">
              <a:defRPr sz="1200"/>
            </a:lvl1pPr>
          </a:lstStyle>
          <a:p>
            <a:pPr>
              <a:defRPr/>
            </a:pPr>
            <a:fld id="{C4F959DD-505E-432E-81DD-4F48051B1A57}" type="datetimeFigureOut">
              <a:rPr lang="en-US"/>
              <a:pPr>
                <a:defRPr/>
              </a:pPr>
              <a:t>10/1/2015</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144" tIns="45573" rIns="91144" bIns="45573" rtlCol="0" anchor="ctr"/>
          <a:lstStyle/>
          <a:p>
            <a:pPr lvl="0"/>
            <a:endParaRPr lang="en-US" noProof="0" smtClean="0"/>
          </a:p>
        </p:txBody>
      </p:sp>
      <p:sp>
        <p:nvSpPr>
          <p:cNvPr id="5" name="Notes Placeholder 4"/>
          <p:cNvSpPr>
            <a:spLocks noGrp="1"/>
          </p:cNvSpPr>
          <p:nvPr>
            <p:ph type="body" sz="quarter" idx="3"/>
          </p:nvPr>
        </p:nvSpPr>
        <p:spPr>
          <a:xfrm>
            <a:off x="679288" y="4690070"/>
            <a:ext cx="5439101" cy="4443810"/>
          </a:xfrm>
          <a:prstGeom prst="rect">
            <a:avLst/>
          </a:prstGeom>
        </p:spPr>
        <p:txBody>
          <a:bodyPr vert="horz" lIns="91144" tIns="45573" rIns="91144" bIns="455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552"/>
            <a:ext cx="2946247" cy="494109"/>
          </a:xfrm>
          <a:prstGeom prst="rect">
            <a:avLst/>
          </a:prstGeom>
        </p:spPr>
        <p:txBody>
          <a:bodyPr vert="horz" wrap="square" lIns="91144" tIns="45573" rIns="91144" bIns="45573"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49826" y="9378552"/>
            <a:ext cx="2946246" cy="494109"/>
          </a:xfrm>
          <a:prstGeom prst="rect">
            <a:avLst/>
          </a:prstGeom>
        </p:spPr>
        <p:txBody>
          <a:bodyPr vert="horz" wrap="square" lIns="91144" tIns="45573" rIns="91144" bIns="45573" numCol="1" anchor="b" anchorCtr="0" compatLnSpc="1">
            <a:prstTxWarp prst="textNoShape">
              <a:avLst/>
            </a:prstTxWarp>
          </a:bodyPr>
          <a:lstStyle>
            <a:lvl1pPr algn="r">
              <a:defRPr sz="1200"/>
            </a:lvl1pPr>
          </a:lstStyle>
          <a:p>
            <a:pPr>
              <a:defRPr/>
            </a:pPr>
            <a:fld id="{D4B809A5-E1BC-400C-8F7C-34D9BF89B05E}" type="slidenum">
              <a:rPr lang="en-US"/>
              <a:pPr>
                <a:defRPr/>
              </a:pPr>
              <a:t>‹#›</a:t>
            </a:fld>
            <a:endParaRPr lang="en-US"/>
          </a:p>
        </p:txBody>
      </p:sp>
    </p:spTree>
    <p:extLst>
      <p:ext uri="{BB962C8B-B14F-4D97-AF65-F5344CB8AC3E}">
        <p14:creationId xmlns:p14="http://schemas.microsoft.com/office/powerpoint/2010/main" val="3758336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933A03D-F0C9-4EF4-AD21-808C357FBE2A}" type="datetime3">
              <a:rPr lang="en-US" smtClean="0"/>
              <a:pPr/>
              <a:t>1 October 2015</a:t>
            </a:fld>
            <a:endParaRPr lang="en-AU" dirty="0"/>
          </a:p>
        </p:txBody>
      </p:sp>
      <p:sp>
        <p:nvSpPr>
          <p:cNvPr id="6" name="Footer Placeholder 5"/>
          <p:cNvSpPr>
            <a:spLocks noGrp="1"/>
          </p:cNvSpPr>
          <p:nvPr>
            <p:ph type="ftr" sz="quarter" idx="12"/>
          </p:nvPr>
        </p:nvSpPr>
        <p:spPr/>
        <p:txBody>
          <a:bodyPr/>
          <a:lstStyle/>
          <a:p>
            <a:r>
              <a:rPr lang="en-AU" dirty="0" smtClean="0"/>
              <a:t>© 2015 Baker &amp; McKenzie LLP</a:t>
            </a:r>
            <a:endParaRPr lang="en-AU" dirty="0"/>
          </a:p>
        </p:txBody>
      </p:sp>
      <p:sp>
        <p:nvSpPr>
          <p:cNvPr id="7" name="Slide Number Placeholder 6"/>
          <p:cNvSpPr>
            <a:spLocks noGrp="1"/>
          </p:cNvSpPr>
          <p:nvPr>
            <p:ph type="sldNum" sz="quarter" idx="13"/>
          </p:nvPr>
        </p:nvSpPr>
        <p:spPr/>
        <p:txBody>
          <a:bodyPr/>
          <a:lstStyle/>
          <a:p>
            <a:fld id="{5BAFD5B6-36AD-48C5-867C-C5940AE28F53}" type="slidenum">
              <a:rPr lang="en-AU" smtClean="0"/>
              <a:pPr/>
              <a:t>2</a:t>
            </a:fld>
            <a:endParaRPr lang="en-AU" dirty="0"/>
          </a:p>
        </p:txBody>
      </p:sp>
    </p:spTree>
    <p:extLst>
      <p:ext uri="{BB962C8B-B14F-4D97-AF65-F5344CB8AC3E}">
        <p14:creationId xmlns:p14="http://schemas.microsoft.com/office/powerpoint/2010/main" val="108404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933A03D-F0C9-4EF4-AD21-808C357FBE2A}" type="datetime3">
              <a:rPr lang="en-US" smtClean="0"/>
              <a:pPr/>
              <a:t>1 October 2015</a:t>
            </a:fld>
            <a:endParaRPr lang="en-AU" dirty="0"/>
          </a:p>
        </p:txBody>
      </p:sp>
      <p:sp>
        <p:nvSpPr>
          <p:cNvPr id="6" name="Footer Placeholder 5"/>
          <p:cNvSpPr>
            <a:spLocks noGrp="1"/>
          </p:cNvSpPr>
          <p:nvPr>
            <p:ph type="ftr" sz="quarter" idx="12"/>
          </p:nvPr>
        </p:nvSpPr>
        <p:spPr/>
        <p:txBody>
          <a:bodyPr/>
          <a:lstStyle/>
          <a:p>
            <a:r>
              <a:rPr lang="en-AU" dirty="0" smtClean="0"/>
              <a:t>© 2015 Baker &amp; McKenzie LLP</a:t>
            </a:r>
            <a:endParaRPr lang="en-AU" dirty="0"/>
          </a:p>
        </p:txBody>
      </p:sp>
      <p:sp>
        <p:nvSpPr>
          <p:cNvPr id="7" name="Slide Number Placeholder 6"/>
          <p:cNvSpPr>
            <a:spLocks noGrp="1"/>
          </p:cNvSpPr>
          <p:nvPr>
            <p:ph type="sldNum" sz="quarter" idx="13"/>
          </p:nvPr>
        </p:nvSpPr>
        <p:spPr/>
        <p:txBody>
          <a:bodyPr/>
          <a:lstStyle/>
          <a:p>
            <a:fld id="{5BAFD5B6-36AD-48C5-867C-C5940AE28F53}" type="slidenum">
              <a:rPr lang="en-AU" smtClean="0"/>
              <a:pPr/>
              <a:t>3</a:t>
            </a:fld>
            <a:endParaRPr lang="en-AU" dirty="0"/>
          </a:p>
        </p:txBody>
      </p:sp>
    </p:spTree>
    <p:extLst>
      <p:ext uri="{BB962C8B-B14F-4D97-AF65-F5344CB8AC3E}">
        <p14:creationId xmlns:p14="http://schemas.microsoft.com/office/powerpoint/2010/main" val="108404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933A03D-F0C9-4EF4-AD21-808C357FBE2A}" type="datetime3">
              <a:rPr lang="en-US" smtClean="0"/>
              <a:pPr/>
              <a:t>1 October 2015</a:t>
            </a:fld>
            <a:endParaRPr lang="en-AU" dirty="0"/>
          </a:p>
        </p:txBody>
      </p:sp>
      <p:sp>
        <p:nvSpPr>
          <p:cNvPr id="6" name="Footer Placeholder 5"/>
          <p:cNvSpPr>
            <a:spLocks noGrp="1"/>
          </p:cNvSpPr>
          <p:nvPr>
            <p:ph type="ftr" sz="quarter" idx="12"/>
          </p:nvPr>
        </p:nvSpPr>
        <p:spPr/>
        <p:txBody>
          <a:bodyPr/>
          <a:lstStyle/>
          <a:p>
            <a:r>
              <a:rPr lang="en-AU" dirty="0" smtClean="0"/>
              <a:t>© 2015 Baker &amp; McKenzie LLP</a:t>
            </a:r>
            <a:endParaRPr lang="en-AU" dirty="0"/>
          </a:p>
        </p:txBody>
      </p:sp>
      <p:sp>
        <p:nvSpPr>
          <p:cNvPr id="7" name="Slide Number Placeholder 6"/>
          <p:cNvSpPr>
            <a:spLocks noGrp="1"/>
          </p:cNvSpPr>
          <p:nvPr>
            <p:ph type="sldNum" sz="quarter" idx="13"/>
          </p:nvPr>
        </p:nvSpPr>
        <p:spPr/>
        <p:txBody>
          <a:bodyPr/>
          <a:lstStyle/>
          <a:p>
            <a:fld id="{5BAFD5B6-36AD-48C5-867C-C5940AE28F53}" type="slidenum">
              <a:rPr lang="en-AU" smtClean="0"/>
              <a:pPr/>
              <a:t>4</a:t>
            </a:fld>
            <a:endParaRPr lang="en-AU" dirty="0"/>
          </a:p>
        </p:txBody>
      </p:sp>
    </p:spTree>
    <p:extLst>
      <p:ext uri="{BB962C8B-B14F-4D97-AF65-F5344CB8AC3E}">
        <p14:creationId xmlns:p14="http://schemas.microsoft.com/office/powerpoint/2010/main" val="108404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LP-SRV01\Users drive\Branding and Stationery\Logos\Raw Logos\Jpegs_for PLP inhouse use\PLP_Logo_Horizontal_Col_CM 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0"/>
            <a:ext cx="4456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9688" y="1052513"/>
            <a:ext cx="8027988"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0850" y="101600"/>
            <a:ext cx="82423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5991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692696"/>
            <a:ext cx="8280400" cy="900075"/>
          </a:xfrm>
        </p:spPr>
        <p:txBody>
          <a:body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
        <p:nvSpPr>
          <p:cNvPr id="6" name="Content Placeholder 5"/>
          <p:cNvSpPr>
            <a:spLocks noGrp="1"/>
          </p:cNvSpPr>
          <p:nvPr>
            <p:ph sz="quarter" idx="12" hasCustomPrompt="1"/>
          </p:nvPr>
        </p:nvSpPr>
        <p:spPr>
          <a:xfrm>
            <a:off x="431802" y="1989137"/>
            <a:ext cx="3960812" cy="43195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smtClean="0"/>
              <a:t>Body text (Arial 22pt – minimum 16pt)</a:t>
            </a:r>
          </a:p>
          <a:p>
            <a:pPr lvl="1"/>
            <a:r>
              <a:rPr lang="en-US" smtClean="0"/>
              <a:t>Heading style (Arial 24pt)</a:t>
            </a:r>
          </a:p>
          <a:p>
            <a:pPr lvl="2"/>
            <a:r>
              <a:rPr lang="en-US" smtClean="0"/>
              <a:t>Bullet 1 (Arial 22pt)</a:t>
            </a:r>
          </a:p>
          <a:p>
            <a:pPr lvl="3"/>
            <a:r>
              <a:rPr lang="en-US" smtClean="0"/>
              <a:t>Bullet 2 (Arial 22pt)</a:t>
            </a:r>
          </a:p>
          <a:p>
            <a:pPr lvl="4"/>
            <a:r>
              <a:rPr lang="en-US" smtClean="0"/>
              <a:t>Number (Arial 22pt)</a:t>
            </a:r>
            <a:endParaRPr lang="en-GB" dirty="0"/>
          </a:p>
        </p:txBody>
      </p:sp>
      <p:sp>
        <p:nvSpPr>
          <p:cNvPr id="7" name="Content Placeholder 5"/>
          <p:cNvSpPr>
            <a:spLocks noGrp="1"/>
          </p:cNvSpPr>
          <p:nvPr>
            <p:ph sz="quarter" idx="13" hasCustomPrompt="1"/>
          </p:nvPr>
        </p:nvSpPr>
        <p:spPr>
          <a:xfrm>
            <a:off x="4751388" y="1989137"/>
            <a:ext cx="3961072" cy="43195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smtClean="0"/>
            </a:lvl5pPr>
          </a:lstStyle>
          <a:p>
            <a:pPr lvl="0"/>
            <a:r>
              <a:rPr lang="en-US" smtClean="0"/>
              <a:t>Body text (Arial 22pt – minimum 16pt)</a:t>
            </a:r>
          </a:p>
          <a:p>
            <a:pPr lvl="1"/>
            <a:r>
              <a:rPr lang="en-US" smtClean="0"/>
              <a:t>Heading style (Arial 24pt)</a:t>
            </a:r>
          </a:p>
          <a:p>
            <a:pPr lvl="2"/>
            <a:r>
              <a:rPr lang="en-US" smtClean="0"/>
              <a:t>Bullet 1 (Arial 22pt)</a:t>
            </a:r>
          </a:p>
          <a:p>
            <a:pPr lvl="3"/>
            <a:r>
              <a:rPr lang="en-US" smtClean="0"/>
              <a:t>Bullet 2 (Arial 22pt)</a:t>
            </a:r>
          </a:p>
          <a:p>
            <a:pPr lvl="4"/>
            <a:r>
              <a:rPr lang="en-US" smtClean="0"/>
              <a:t>Number (Arial 22pt)</a:t>
            </a:r>
            <a:endParaRPr lang="en-GB" smtClean="0"/>
          </a:p>
        </p:txBody>
      </p:sp>
    </p:spTree>
    <p:extLst>
      <p:ext uri="{BB962C8B-B14F-4D97-AF65-F5344CB8AC3E}">
        <p14:creationId xmlns:p14="http://schemas.microsoft.com/office/powerpoint/2010/main" val="30772905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Ro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
        <p:nvSpPr>
          <p:cNvPr id="8" name="Content Placeholder 5"/>
          <p:cNvSpPr>
            <a:spLocks noGrp="1"/>
          </p:cNvSpPr>
          <p:nvPr>
            <p:ph sz="quarter" idx="14" hasCustomPrompt="1"/>
          </p:nvPr>
        </p:nvSpPr>
        <p:spPr>
          <a:xfrm>
            <a:off x="431801" y="1987996"/>
            <a:ext cx="8257714" cy="1962436"/>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9" name="Content Placeholder 5"/>
          <p:cNvSpPr>
            <a:spLocks noGrp="1"/>
          </p:cNvSpPr>
          <p:nvPr>
            <p:ph sz="quarter" idx="15" hasCustomPrompt="1"/>
          </p:nvPr>
        </p:nvSpPr>
        <p:spPr>
          <a:xfrm>
            <a:off x="431801" y="4346884"/>
            <a:ext cx="8257714" cy="1962436"/>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Tree>
    <p:extLst>
      <p:ext uri="{BB962C8B-B14F-4D97-AF65-F5344CB8AC3E}">
        <p14:creationId xmlns:p14="http://schemas.microsoft.com/office/powerpoint/2010/main" val="8368060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
        <p:nvSpPr>
          <p:cNvPr id="6" name="Content Placeholder 5"/>
          <p:cNvSpPr>
            <a:spLocks noGrp="1"/>
          </p:cNvSpPr>
          <p:nvPr>
            <p:ph sz="quarter" idx="12" hasCustomPrompt="1"/>
          </p:nvPr>
        </p:nvSpPr>
        <p:spPr>
          <a:xfrm>
            <a:off x="431803" y="1989137"/>
            <a:ext cx="2484250" cy="4319587"/>
          </a:xfrm>
        </p:spPr>
        <p:txBody>
          <a:bodyPr/>
          <a:lstStyle>
            <a:lvl1pPr>
              <a:defRPr/>
            </a:lvl1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9" name="Content Placeholder 5"/>
          <p:cNvSpPr>
            <a:spLocks noGrp="1"/>
          </p:cNvSpPr>
          <p:nvPr>
            <p:ph sz="quarter" idx="13" hasCustomPrompt="1"/>
          </p:nvPr>
        </p:nvSpPr>
        <p:spPr>
          <a:xfrm>
            <a:off x="6219411" y="1989137"/>
            <a:ext cx="2484250" cy="4319587"/>
          </a:xfrm>
        </p:spPr>
        <p:txBody>
          <a:bodyPr/>
          <a:lstStyle>
            <a:lvl1pPr>
              <a:defRPr/>
            </a:lvl1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10" name="Content Placeholder 5"/>
          <p:cNvSpPr>
            <a:spLocks noGrp="1"/>
          </p:cNvSpPr>
          <p:nvPr>
            <p:ph sz="quarter" idx="14" hasCustomPrompt="1"/>
          </p:nvPr>
        </p:nvSpPr>
        <p:spPr>
          <a:xfrm>
            <a:off x="3325607" y="1989137"/>
            <a:ext cx="2484250" cy="4319587"/>
          </a:xfrm>
        </p:spPr>
        <p:txBody>
          <a:bodyPr/>
          <a:lstStyle>
            <a:lvl1pPr>
              <a:defRPr/>
            </a:lvl1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Tree>
    <p:extLst>
      <p:ext uri="{BB962C8B-B14F-4D97-AF65-F5344CB8AC3E}">
        <p14:creationId xmlns:p14="http://schemas.microsoft.com/office/powerpoint/2010/main" val="12565378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
        <p:nvSpPr>
          <p:cNvPr id="6" name="Content Placeholder 5"/>
          <p:cNvSpPr>
            <a:spLocks noGrp="1"/>
          </p:cNvSpPr>
          <p:nvPr>
            <p:ph sz="quarter" idx="12" hasCustomPrompt="1"/>
          </p:nvPr>
        </p:nvSpPr>
        <p:spPr>
          <a:xfrm>
            <a:off x="431802" y="1989137"/>
            <a:ext cx="3960812" cy="1979613"/>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10" name="Content Placeholder 5"/>
          <p:cNvSpPr>
            <a:spLocks noGrp="1"/>
          </p:cNvSpPr>
          <p:nvPr>
            <p:ph sz="quarter" idx="13" hasCustomPrompt="1"/>
          </p:nvPr>
        </p:nvSpPr>
        <p:spPr>
          <a:xfrm>
            <a:off x="4751388" y="1989137"/>
            <a:ext cx="3960812" cy="1979613"/>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11" name="Content Placeholder 5"/>
          <p:cNvSpPr>
            <a:spLocks noGrp="1"/>
          </p:cNvSpPr>
          <p:nvPr>
            <p:ph sz="quarter" idx="14" hasCustomPrompt="1"/>
          </p:nvPr>
        </p:nvSpPr>
        <p:spPr>
          <a:xfrm>
            <a:off x="431802" y="4320486"/>
            <a:ext cx="3960812" cy="1979613"/>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
        <p:nvSpPr>
          <p:cNvPr id="12" name="Content Placeholder 5"/>
          <p:cNvSpPr>
            <a:spLocks noGrp="1"/>
          </p:cNvSpPr>
          <p:nvPr>
            <p:ph sz="quarter" idx="15" hasCustomPrompt="1"/>
          </p:nvPr>
        </p:nvSpPr>
        <p:spPr>
          <a:xfrm>
            <a:off x="4751388" y="4320486"/>
            <a:ext cx="3960812" cy="1979613"/>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a:t>
            </a:r>
            <a:r>
              <a:rPr lang="en-US" dirty="0" err="1" smtClean="0"/>
              <a:t>22pt</a:t>
            </a:r>
            <a:r>
              <a:rPr lang="en-US" dirty="0" smtClean="0"/>
              <a:t> – </a:t>
            </a:r>
            <a:r>
              <a:rPr lang="en-US" smtClean="0"/>
              <a:t>minimum 16pt)</a:t>
            </a:r>
          </a:p>
          <a:p>
            <a:pPr lvl="1"/>
            <a:r>
              <a:rPr lang="en-US" smtClean="0"/>
              <a:t>Heading </a:t>
            </a:r>
            <a:r>
              <a:rPr lang="en-US" dirty="0" smtClean="0"/>
              <a:t>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endParaRPr lang="en-GB" dirty="0"/>
          </a:p>
        </p:txBody>
      </p:sp>
    </p:spTree>
    <p:extLst>
      <p:ext uri="{BB962C8B-B14F-4D97-AF65-F5344CB8AC3E}">
        <p14:creationId xmlns:p14="http://schemas.microsoft.com/office/powerpoint/2010/main" val="725107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ingl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Tree>
    <p:extLst>
      <p:ext uri="{BB962C8B-B14F-4D97-AF65-F5344CB8AC3E}">
        <p14:creationId xmlns:p14="http://schemas.microsoft.com/office/powerpoint/2010/main" val="12256939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Tree>
    <p:extLst>
      <p:ext uri="{BB962C8B-B14F-4D97-AF65-F5344CB8AC3E}">
        <p14:creationId xmlns:p14="http://schemas.microsoft.com/office/powerpoint/2010/main" val="12229682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effectLst/>
        </p:spPr>
        <p:txBody>
          <a:bodyPr/>
          <a:lstStyle>
            <a:lvl1pPr>
              <a:defRPr sz="4800">
                <a:solidFill>
                  <a:schemeClr val="bg1"/>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bwMode="blackWhite"/>
        <p:txBody>
          <a:bodyPr/>
          <a:lstStyle>
            <a:lvl1pPr>
              <a:defRPr>
                <a:solidFill>
                  <a:schemeClr val="bg1"/>
                </a:solidFill>
              </a:defRPr>
            </a:lvl1pPr>
          </a:lstStyle>
          <a:p>
            <a:fld id="{B8C3BAB9-2B20-4355-BCA9-0B2608953693}" type="slidenum">
              <a:rPr lang="en-AU" smtClean="0">
                <a:solidFill>
                  <a:srgbClr val="FFFFFF"/>
                </a:solidFill>
              </a:rPr>
              <a:pPr/>
              <a:t>‹#›</a:t>
            </a:fld>
            <a:endParaRPr lang="en-AU" dirty="0">
              <a:solidFill>
                <a:srgbClr val="FFFFFF"/>
              </a:solidFill>
            </a:endParaRPr>
          </a:p>
        </p:txBody>
      </p:sp>
      <p:sp>
        <p:nvSpPr>
          <p:cNvPr id="4" name="Footer Placeholder 3"/>
          <p:cNvSpPr>
            <a:spLocks noGrp="1"/>
          </p:cNvSpPr>
          <p:nvPr>
            <p:ph type="ftr" sz="quarter" idx="11"/>
          </p:nvPr>
        </p:nvSpPr>
        <p:spPr bwMode="blackWhite"/>
        <p:txBody>
          <a:bodyPr/>
          <a:lstStyle>
            <a:lvl1pPr>
              <a:defRPr>
                <a:solidFill>
                  <a:schemeClr val="bg1"/>
                </a:solidFill>
              </a:defRPr>
            </a:lvl1pPr>
          </a:lstStyle>
          <a:p>
            <a:endParaRPr lang="en-CA" dirty="0">
              <a:solidFill>
                <a:srgbClr val="FFFFFF"/>
              </a:solidFill>
            </a:endParaRPr>
          </a:p>
        </p:txBody>
      </p:sp>
      <p:sp>
        <p:nvSpPr>
          <p:cNvPr id="6" name="Content Placeholder 5"/>
          <p:cNvSpPr>
            <a:spLocks noGrp="1"/>
          </p:cNvSpPr>
          <p:nvPr>
            <p:ph sz="quarter" idx="12"/>
          </p:nvPr>
        </p:nvSpPr>
        <p:spPr bwMode="blackWhite">
          <a:xfrm>
            <a:off x="431800" y="1989137"/>
            <a:ext cx="8280400" cy="43195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360000" indent="-360000">
              <a:buClr>
                <a:schemeClr val="bg1"/>
              </a:buClr>
              <a:buFont typeface="+mj-lt"/>
              <a:buAutoNum type="arabicPeriod"/>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userDrawn="1"/>
        </p:nvCxnSpPr>
        <p:spPr bwMode="blackWhite">
          <a:xfrm>
            <a:off x="0" y="1806269"/>
            <a:ext cx="8712200" cy="0"/>
          </a:xfrm>
          <a:prstGeom prst="line">
            <a:avLst/>
          </a:prstGeom>
          <a:solidFill>
            <a:srgbClr val="A50E29"/>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BMDisclaimer"/>
          <p:cNvSpPr txBox="1"/>
          <p:nvPr userDrawn="1"/>
        </p:nvSpPr>
        <p:spPr bwMode="blackWhite">
          <a:xfrm>
            <a:off x="431540" y="6556807"/>
            <a:ext cx="1476164" cy="152405"/>
          </a:xfrm>
          <a:prstGeom prst="rect">
            <a:avLst/>
          </a:prstGeom>
          <a:noFill/>
          <a:ln>
            <a:noFill/>
          </a:ln>
        </p:spPr>
        <p:txBody>
          <a:bodyPr vert="horz" wrap="square" lIns="0" tIns="0" rIns="0" bIns="0" rtlCol="0" anchor="ctr" anchorCtr="0">
            <a:noAutofit/>
          </a:bodyPr>
          <a:lstStyle/>
          <a:p>
            <a:pPr>
              <a:spcBef>
                <a:spcPts val="0"/>
              </a:spcBef>
              <a:spcAft>
                <a:spcPts val="600"/>
              </a:spcAft>
              <a:buClr>
                <a:srgbClr val="A50E29"/>
              </a:buClr>
              <a:buFont typeface="Arial" charset="0"/>
              <a:buNone/>
            </a:pPr>
            <a:r>
              <a:rPr lang="en-AU" sz="800" dirty="0">
                <a:solidFill>
                  <a:srgbClr val="FFFFFF"/>
                </a:solidFill>
              </a:rPr>
              <a:t>© 2015 Baker &amp; McKenzie LLP</a:t>
            </a:r>
          </a:p>
        </p:txBody>
      </p:sp>
    </p:spTree>
    <p:extLst>
      <p:ext uri="{BB962C8B-B14F-4D97-AF65-F5344CB8AC3E}">
        <p14:creationId xmlns:p14="http://schemas.microsoft.com/office/powerpoint/2010/main" val="39126556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urgundy Section Transition">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White">
          <a:xfrm>
            <a:off x="431800" y="4149726"/>
            <a:ext cx="8280400" cy="2158999"/>
          </a:xfrm>
        </p:spPr>
        <p:txBody>
          <a:bodyPr/>
          <a:lstStyle>
            <a:lvl1pPr>
              <a:defRPr sz="5600">
                <a:solidFill>
                  <a:schemeClr val="bg1"/>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389742398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ellow Section Transition">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invGray">
          <a:xfrm>
            <a:off x="431800" y="4149725"/>
            <a:ext cx="8280400" cy="215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lang="en-AU" sz="5600" dirty="0">
                <a:solidFill>
                  <a:schemeClr val="bg1"/>
                </a:solidFill>
                <a:latin typeface="+mn-lt"/>
              </a:defRPr>
            </a:lvl1pPr>
          </a:lstStyle>
          <a:p>
            <a:pPr lvl="0"/>
            <a:r>
              <a:rPr lang="en-US" smtClean="0"/>
              <a:t>Click to edit Master title style</a:t>
            </a:r>
            <a:endParaRPr lang="en-AU" dirty="0"/>
          </a:p>
        </p:txBody>
      </p:sp>
    </p:spTree>
    <p:extLst>
      <p:ext uri="{BB962C8B-B14F-4D97-AF65-F5344CB8AC3E}">
        <p14:creationId xmlns:p14="http://schemas.microsoft.com/office/powerpoint/2010/main" val="20064734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Section Transition">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31800" y="4147403"/>
            <a:ext cx="8280400" cy="21613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lang="en-AU" sz="5600" dirty="0">
                <a:solidFill>
                  <a:schemeClr val="bg1"/>
                </a:solidFill>
                <a:latin typeface="+mn-lt"/>
              </a:defRPr>
            </a:lvl1pPr>
          </a:lstStyle>
          <a:p>
            <a:pPr lvl="0"/>
            <a:r>
              <a:rPr lang="en-US" smtClean="0"/>
              <a:t>Click to edit Master title style</a:t>
            </a:r>
            <a:endParaRPr lang="en-AU" dirty="0"/>
          </a:p>
        </p:txBody>
      </p:sp>
    </p:spTree>
    <p:extLst>
      <p:ext uri="{BB962C8B-B14F-4D97-AF65-F5344CB8AC3E}">
        <p14:creationId xmlns:p14="http://schemas.microsoft.com/office/powerpoint/2010/main" val="16083138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dsc 4col process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38" y="142875"/>
            <a:ext cx="38020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LP-SRV01\Users drive\Branding and Stationery\Logos\Raw Logos\Jpegs_for PLP inhouse use\PLP_Logo_Horizontal_Col_CM copy.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7888" y="0"/>
            <a:ext cx="4456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9688" y="1052513"/>
            <a:ext cx="80279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14500" y="1571625"/>
            <a:ext cx="6472238" cy="7969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714500" y="2643188"/>
            <a:ext cx="6500813" cy="3500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73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Section Transition">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invGray">
          <a:xfrm>
            <a:off x="431800" y="4149725"/>
            <a:ext cx="8280400" cy="215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lang="en-AU" sz="5600" dirty="0">
                <a:solidFill>
                  <a:schemeClr val="bg1"/>
                </a:solidFill>
                <a:latin typeface="+mn-lt"/>
              </a:defRPr>
            </a:lvl1pPr>
          </a:lstStyle>
          <a:p>
            <a:pPr lvl="0"/>
            <a:r>
              <a:rPr lang="en-US" smtClean="0"/>
              <a:t>Click to edit Master title style</a:t>
            </a:r>
            <a:endParaRPr lang="en-AU" dirty="0"/>
          </a:p>
        </p:txBody>
      </p:sp>
    </p:spTree>
    <p:extLst>
      <p:ext uri="{BB962C8B-B14F-4D97-AF65-F5344CB8AC3E}">
        <p14:creationId xmlns:p14="http://schemas.microsoft.com/office/powerpoint/2010/main" val="30140755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y Section Transition">
    <p:bg>
      <p:bgPr>
        <a:solidFill>
          <a:schemeClr val="accent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invGray">
          <a:xfrm>
            <a:off x="431994" y="4149725"/>
            <a:ext cx="8280205" cy="2159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lang="en-AU" sz="5600" dirty="0">
                <a:solidFill>
                  <a:schemeClr val="bg1"/>
                </a:solidFill>
                <a:latin typeface="+mn-lt"/>
              </a:defRPr>
            </a:lvl1pPr>
          </a:lstStyle>
          <a:p>
            <a:pPr lvl="0"/>
            <a:r>
              <a:rPr lang="en-US" smtClean="0"/>
              <a:t>Click to edit Master title style</a:t>
            </a:r>
            <a:endParaRPr lang="en-AU" dirty="0"/>
          </a:p>
        </p:txBody>
      </p:sp>
    </p:spTree>
    <p:extLst>
      <p:ext uri="{BB962C8B-B14F-4D97-AF65-F5344CB8AC3E}">
        <p14:creationId xmlns:p14="http://schemas.microsoft.com/office/powerpoint/2010/main" val="18888730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rgundy Text Section Transition">
    <p:spTree>
      <p:nvGrpSpPr>
        <p:cNvPr id="1" name=""/>
        <p:cNvGrpSpPr/>
        <p:nvPr/>
      </p:nvGrpSpPr>
      <p:grpSpPr>
        <a:xfrm>
          <a:off x="0" y="0"/>
          <a:ext cx="0" cy="0"/>
          <a:chOff x="0" y="0"/>
          <a:chExt cx="0" cy="0"/>
        </a:xfrm>
      </p:grpSpPr>
      <p:sp>
        <p:nvSpPr>
          <p:cNvPr id="7" name="Title 1"/>
          <p:cNvSpPr>
            <a:spLocks noGrp="1"/>
          </p:cNvSpPr>
          <p:nvPr>
            <p:ph type="title"/>
          </p:nvPr>
        </p:nvSpPr>
        <p:spPr>
          <a:xfrm>
            <a:off x="431800" y="4149725"/>
            <a:ext cx="8280400" cy="2159000"/>
          </a:xfrm>
        </p:spPr>
        <p:txBody>
          <a:bodyPr/>
          <a:lstStyle>
            <a:lvl1pPr>
              <a:defRPr sz="5600">
                <a:solidFill>
                  <a:schemeClr val="accent1"/>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32005146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Yellow Text Section Transition">
    <p:spTree>
      <p:nvGrpSpPr>
        <p:cNvPr id="1" name=""/>
        <p:cNvGrpSpPr/>
        <p:nvPr/>
      </p:nvGrpSpPr>
      <p:grpSpPr>
        <a:xfrm>
          <a:off x="0" y="0"/>
          <a:ext cx="0" cy="0"/>
          <a:chOff x="0" y="0"/>
          <a:chExt cx="0" cy="0"/>
        </a:xfrm>
      </p:grpSpPr>
      <p:sp>
        <p:nvSpPr>
          <p:cNvPr id="6" name="Title 1"/>
          <p:cNvSpPr>
            <a:spLocks noGrp="1"/>
          </p:cNvSpPr>
          <p:nvPr>
            <p:ph type="title"/>
          </p:nvPr>
        </p:nvSpPr>
        <p:spPr bwMode="invGray">
          <a:xfrm>
            <a:off x="435298" y="4149725"/>
            <a:ext cx="8294154" cy="2159000"/>
          </a:xfrm>
        </p:spPr>
        <p:txBody>
          <a:bodyPr/>
          <a:lstStyle>
            <a:lvl1pPr>
              <a:defRPr sz="5600">
                <a:solidFill>
                  <a:schemeClr val="accent2"/>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2985040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ue Text Section Transition">
    <p:spTree>
      <p:nvGrpSpPr>
        <p:cNvPr id="1" name=""/>
        <p:cNvGrpSpPr/>
        <p:nvPr/>
      </p:nvGrpSpPr>
      <p:grpSpPr>
        <a:xfrm>
          <a:off x="0" y="0"/>
          <a:ext cx="0" cy="0"/>
          <a:chOff x="0" y="0"/>
          <a:chExt cx="0" cy="0"/>
        </a:xfrm>
      </p:grpSpPr>
      <p:sp>
        <p:nvSpPr>
          <p:cNvPr id="6" name="Title 1"/>
          <p:cNvSpPr>
            <a:spLocks noGrp="1"/>
          </p:cNvSpPr>
          <p:nvPr>
            <p:ph type="title"/>
          </p:nvPr>
        </p:nvSpPr>
        <p:spPr bwMode="blackGray">
          <a:xfrm>
            <a:off x="431800" y="4149725"/>
            <a:ext cx="8280400" cy="2159000"/>
          </a:xfrm>
        </p:spPr>
        <p:txBody>
          <a:bodyPr/>
          <a:lstStyle>
            <a:lvl1pPr>
              <a:defRPr sz="5600">
                <a:solidFill>
                  <a:schemeClr val="accent3"/>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13056727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Text Section Transition">
    <p:spTree>
      <p:nvGrpSpPr>
        <p:cNvPr id="1" name=""/>
        <p:cNvGrpSpPr/>
        <p:nvPr/>
      </p:nvGrpSpPr>
      <p:grpSpPr>
        <a:xfrm>
          <a:off x="0" y="0"/>
          <a:ext cx="0" cy="0"/>
          <a:chOff x="0" y="0"/>
          <a:chExt cx="0" cy="0"/>
        </a:xfrm>
      </p:grpSpPr>
      <p:sp>
        <p:nvSpPr>
          <p:cNvPr id="6" name="Title 1"/>
          <p:cNvSpPr>
            <a:spLocks noGrp="1"/>
          </p:cNvSpPr>
          <p:nvPr>
            <p:ph type="title"/>
          </p:nvPr>
        </p:nvSpPr>
        <p:spPr bwMode="blackGray">
          <a:xfrm>
            <a:off x="431800" y="4149725"/>
            <a:ext cx="8280400" cy="2159000"/>
          </a:xfrm>
        </p:spPr>
        <p:txBody>
          <a:bodyPr/>
          <a:lstStyle>
            <a:lvl1pPr>
              <a:defRPr sz="5600">
                <a:solidFill>
                  <a:schemeClr val="accent4"/>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37499552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y Text Section Transition">
    <p:spTree>
      <p:nvGrpSpPr>
        <p:cNvPr id="1" name=""/>
        <p:cNvGrpSpPr/>
        <p:nvPr/>
      </p:nvGrpSpPr>
      <p:grpSpPr>
        <a:xfrm>
          <a:off x="0" y="0"/>
          <a:ext cx="0" cy="0"/>
          <a:chOff x="0" y="0"/>
          <a:chExt cx="0" cy="0"/>
        </a:xfrm>
      </p:grpSpPr>
      <p:sp>
        <p:nvSpPr>
          <p:cNvPr id="6" name="Title 1"/>
          <p:cNvSpPr>
            <a:spLocks noGrp="1"/>
          </p:cNvSpPr>
          <p:nvPr>
            <p:ph type="title"/>
          </p:nvPr>
        </p:nvSpPr>
        <p:spPr bwMode="blackGray">
          <a:xfrm>
            <a:off x="429872" y="4149725"/>
            <a:ext cx="8290953" cy="2159000"/>
          </a:xfrm>
        </p:spPr>
        <p:txBody>
          <a:bodyPr/>
          <a:lstStyle>
            <a:lvl1pPr>
              <a:defRPr sz="5600">
                <a:solidFill>
                  <a:schemeClr val="accent5"/>
                </a:solidFill>
                <a:latin typeface="+mn-lt"/>
              </a:defRPr>
            </a:lvl1pPr>
          </a:lstStyle>
          <a:p>
            <a:r>
              <a:rPr lang="en-US" smtClean="0"/>
              <a:t>Click to edit Master title style</a:t>
            </a:r>
            <a:endParaRPr lang="en-AU" dirty="0"/>
          </a:p>
        </p:txBody>
      </p:sp>
    </p:spTree>
    <p:extLst>
      <p:ext uri="{BB962C8B-B14F-4D97-AF65-F5344CB8AC3E}">
        <p14:creationId xmlns:p14="http://schemas.microsoft.com/office/powerpoint/2010/main" val="9768537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4" name="Picture 6" descr="dsc 4col process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38" y="142875"/>
            <a:ext cx="38020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LP-SRV01\Users drive\Branding and Stationery\Logos\Raw Logos\Jpegs_for PLP inhouse use\PLP_Logo_Horizontal_Col_CM copy.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7888" y="0"/>
            <a:ext cx="4456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9688" y="1052513"/>
            <a:ext cx="802798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230188"/>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03800" y="101600"/>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4500" y="1571625"/>
            <a:ext cx="6472238" cy="7969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714500" y="2643188"/>
            <a:ext cx="6500813" cy="3500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98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PLP-SRV01\Users drive\Branding and Stationery\Logos\Raw Logos\Jpegs_for PLP inhouse use\PLP_Logo_Horizontal_Col_CM 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7888" y="0"/>
            <a:ext cx="4456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9688" y="1052513"/>
            <a:ext cx="80279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6399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2"/>
          <p:cNvSpPr txBox="1">
            <a:spLocks noChangeArrowheads="1"/>
          </p:cNvSpPr>
          <p:nvPr userDrawn="1"/>
        </p:nvSpPr>
        <p:spPr>
          <a:xfrm>
            <a:off x="0" y="2205038"/>
            <a:ext cx="9144000" cy="2808287"/>
          </a:xfrm>
          <a:prstGeom prst="rect">
            <a:avLst/>
          </a:prstGeom>
        </p:spPr>
        <p:txBody>
          <a:bodyPr/>
          <a:lstStyle>
            <a:lvl1pPr algn="ctr" rtl="0" eaLnBrk="0" fontAlgn="base" hangingPunct="0">
              <a:spcBef>
                <a:spcPct val="0"/>
              </a:spcBef>
              <a:spcAft>
                <a:spcPct val="0"/>
              </a:spcAft>
              <a:defRPr sz="2600" kern="1200">
                <a:solidFill>
                  <a:schemeClr val="tx1"/>
                </a:solidFill>
                <a:latin typeface="+mj-lt"/>
                <a:ea typeface="+mj-ea"/>
                <a:cs typeface="+mj-cs"/>
              </a:defRPr>
            </a:lvl1pPr>
            <a:lvl2pPr algn="ctr" rtl="0" eaLnBrk="0" fontAlgn="base" hangingPunct="0">
              <a:spcBef>
                <a:spcPct val="0"/>
              </a:spcBef>
              <a:spcAft>
                <a:spcPct val="0"/>
              </a:spcAft>
              <a:defRPr sz="2600">
                <a:solidFill>
                  <a:schemeClr val="tx1"/>
                </a:solidFill>
                <a:latin typeface="Calibri" pitchFamily="34" charset="0"/>
              </a:defRPr>
            </a:lvl2pPr>
            <a:lvl3pPr algn="ctr" rtl="0" eaLnBrk="0" fontAlgn="base" hangingPunct="0">
              <a:spcBef>
                <a:spcPct val="0"/>
              </a:spcBef>
              <a:spcAft>
                <a:spcPct val="0"/>
              </a:spcAft>
              <a:defRPr sz="2600">
                <a:solidFill>
                  <a:schemeClr val="tx1"/>
                </a:solidFill>
                <a:latin typeface="Calibri" pitchFamily="34" charset="0"/>
              </a:defRPr>
            </a:lvl3pPr>
            <a:lvl4pPr algn="ctr" rtl="0" eaLnBrk="0" fontAlgn="base" hangingPunct="0">
              <a:spcBef>
                <a:spcPct val="0"/>
              </a:spcBef>
              <a:spcAft>
                <a:spcPct val="0"/>
              </a:spcAft>
              <a:defRPr sz="2600">
                <a:solidFill>
                  <a:schemeClr val="tx1"/>
                </a:solidFill>
                <a:latin typeface="Calibri" pitchFamily="34" charset="0"/>
              </a:defRPr>
            </a:lvl4pPr>
            <a:lvl5pPr algn="ctr" rtl="0" eaLnBrk="0" fontAlgn="base" hangingPunct="0">
              <a:spcBef>
                <a:spcPct val="0"/>
              </a:spcBef>
              <a:spcAft>
                <a:spcPct val="0"/>
              </a:spcAft>
              <a:defRPr sz="2600">
                <a:solidFill>
                  <a:schemeClr val="tx1"/>
                </a:solidFill>
                <a:latin typeface="Calibri" pitchFamily="34" charset="0"/>
              </a:defRPr>
            </a:lvl5pPr>
            <a:lvl6pPr marL="457200" algn="ctr" rtl="0" fontAlgn="base">
              <a:spcBef>
                <a:spcPct val="0"/>
              </a:spcBef>
              <a:spcAft>
                <a:spcPct val="0"/>
              </a:spcAft>
              <a:defRPr sz="2600">
                <a:solidFill>
                  <a:schemeClr val="tx1"/>
                </a:solidFill>
                <a:latin typeface="Calibri" pitchFamily="34" charset="0"/>
              </a:defRPr>
            </a:lvl6pPr>
            <a:lvl7pPr marL="914400" algn="ctr" rtl="0" fontAlgn="base">
              <a:spcBef>
                <a:spcPct val="0"/>
              </a:spcBef>
              <a:spcAft>
                <a:spcPct val="0"/>
              </a:spcAft>
              <a:defRPr sz="2600">
                <a:solidFill>
                  <a:schemeClr val="tx1"/>
                </a:solidFill>
                <a:latin typeface="Calibri" pitchFamily="34" charset="0"/>
              </a:defRPr>
            </a:lvl7pPr>
            <a:lvl8pPr marL="1371600" algn="ctr" rtl="0" fontAlgn="base">
              <a:spcBef>
                <a:spcPct val="0"/>
              </a:spcBef>
              <a:spcAft>
                <a:spcPct val="0"/>
              </a:spcAft>
              <a:defRPr sz="2600">
                <a:solidFill>
                  <a:schemeClr val="tx1"/>
                </a:solidFill>
                <a:latin typeface="Calibri" pitchFamily="34" charset="0"/>
              </a:defRPr>
            </a:lvl8pPr>
            <a:lvl9pPr marL="1828800" algn="ctr" rtl="0" fontAlgn="base">
              <a:spcBef>
                <a:spcPct val="0"/>
              </a:spcBef>
              <a:spcAft>
                <a:spcPct val="0"/>
              </a:spcAft>
              <a:defRPr sz="2600">
                <a:solidFill>
                  <a:schemeClr val="tx1"/>
                </a:solidFill>
                <a:latin typeface="Calibri" pitchFamily="34" charset="0"/>
              </a:defRPr>
            </a:lvl9pPr>
          </a:lstStyle>
          <a:p>
            <a:pPr eaLnBrk="1" hangingPunct="1">
              <a:defRPr/>
            </a:pPr>
            <a:r>
              <a:rPr lang="en-GB" altLang="en-US" sz="2800" dirty="0" smtClean="0"/>
              <a:t/>
            </a:r>
            <a:br>
              <a:rPr lang="en-GB" altLang="en-US" sz="2800" dirty="0" smtClean="0"/>
            </a:br>
            <a:endParaRPr lang="en-GB" altLang="en-US" sz="2800" b="1" u="sng" dirty="0" smtClean="0"/>
          </a:p>
        </p:txBody>
      </p:sp>
      <p:sp>
        <p:nvSpPr>
          <p:cNvPr id="4" name="Rectangle 5"/>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5" name="Rectangle 7"/>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6" name="Rectangle 9"/>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7" name="Rectangle 11"/>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8" name="Rectangle 7"/>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9" name="Rectangle 15"/>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pic>
        <p:nvPicPr>
          <p:cNvPr id="10"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97200" y="125413"/>
            <a:ext cx="30876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7"/>
          <p:cNvSpPr>
            <a:spLocks noChangeArrowheads="1"/>
          </p:cNvSpPr>
          <p:nvPr userDrawn="1"/>
        </p:nvSpPr>
        <p:spPr bwMode="auto">
          <a:xfrm>
            <a:off x="0" y="0"/>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mtClean="0"/>
          </a:p>
        </p:txBody>
      </p:sp>
      <p:sp>
        <p:nvSpPr>
          <p:cNvPr id="12" name="Rectangle 18"/>
          <p:cNvSpPr>
            <a:spLocks noChangeArrowheads="1"/>
          </p:cNvSpPr>
          <p:nvPr userDrawn="1"/>
        </p:nvSpPr>
        <p:spPr bwMode="auto">
          <a:xfrm>
            <a:off x="0" y="990600"/>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ea typeface="Calibri" pitchFamily="34" charset="0"/>
                <a:cs typeface="Times New Roman" pitchFamily="18" charset="0"/>
              </a:rPr>
              <a:t>  </a:t>
            </a:r>
            <a:endParaRPr lang="en-GB" altLang="en-US" smtClean="0">
              <a:ea typeface="Calibri" pitchFamily="34" charset="0"/>
              <a:cs typeface="Times New Roman" pitchFamily="18" charset="0"/>
            </a:endParaRPr>
          </a:p>
        </p:txBody>
      </p:sp>
      <p:sp>
        <p:nvSpPr>
          <p:cNvPr id="13" name="Rectangle 19"/>
          <p:cNvSpPr>
            <a:spLocks noChangeArrowheads="1"/>
          </p:cNvSpPr>
          <p:nvPr userDrawn="1"/>
        </p:nvSpPr>
        <p:spPr bwMode="auto">
          <a:xfrm>
            <a:off x="0" y="2428875"/>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latin typeface="Calibri" pitchFamily="34" charset="0"/>
                <a:ea typeface="Calibri" pitchFamily="34" charset="0"/>
                <a:cs typeface="Times New Roman" pitchFamily="18" charset="0"/>
              </a:rPr>
              <a:t> </a:t>
            </a:r>
            <a:endParaRPr lang="en-GB" altLang="en-US" smtClean="0">
              <a:ea typeface="Calibri" pitchFamily="34" charset="0"/>
              <a:cs typeface="Times New Roman" pitchFamily="18" charset="0"/>
            </a:endParaRPr>
          </a:p>
        </p:txBody>
      </p:sp>
      <p:sp>
        <p:nvSpPr>
          <p:cNvPr id="14" name="Rectangle 20"/>
          <p:cNvSpPr>
            <a:spLocks noChangeArrowheads="1"/>
          </p:cNvSpPr>
          <p:nvPr userDrawn="1"/>
        </p:nvSpPr>
        <p:spPr bwMode="auto">
          <a:xfrm>
            <a:off x="0" y="3381375"/>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ea typeface="Calibri" pitchFamily="34" charset="0"/>
                <a:cs typeface="Times New Roman" pitchFamily="18" charset="0"/>
              </a:rPr>
              <a:t> </a:t>
            </a:r>
            <a:endParaRPr lang="en-GB" altLang="en-US" smtClean="0">
              <a:ea typeface="Calibri" pitchFamily="34" charset="0"/>
              <a:cs typeface="Times New Roman" pitchFamily="18" charset="0"/>
            </a:endParaRPr>
          </a:p>
        </p:txBody>
      </p:sp>
      <p:pic>
        <p:nvPicPr>
          <p:cNvPr id="15" name="Picture 27" descr="H:\BRANDING\GCN logo\NEW GARDEN COURT NORTH 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6013" y="5013325"/>
            <a:ext cx="1368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Irwin Mitchell Solicitor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32588" y="5584825"/>
            <a:ext cx="2200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a:spLocks noGrp="1" noChangeArrowheads="1"/>
          </p:cNvSpPr>
          <p:nvPr>
            <p:ph type="ctrTitle" idx="4294967295"/>
          </p:nvPr>
        </p:nvSpPr>
        <p:spPr bwMode="auto">
          <a:xfrm>
            <a:off x="0" y="2565400"/>
            <a:ext cx="9144000" cy="2447925"/>
          </a:xfrm>
          <a:prstGeom prst="rect">
            <a:avLst/>
          </a:prstGeom>
          <a:noFill/>
          <a:extLst/>
        </p:spPr>
        <p:txBody>
          <a:bodyPr/>
          <a:lstStyle>
            <a:lvl1pPr>
              <a:defRPr baseline="0"/>
            </a:lvl1pPr>
          </a:lstStyle>
          <a:p>
            <a:r>
              <a:rPr lang="en-US" altLang="en-US" smtClean="0"/>
              <a:t>Click to edit Master title style</a:t>
            </a:r>
            <a:endParaRPr lang="en-GB" altLang="en-US" dirty="0" smtClean="0"/>
          </a:p>
        </p:txBody>
      </p:sp>
    </p:spTree>
    <p:extLst>
      <p:ext uri="{BB962C8B-B14F-4D97-AF65-F5344CB8AC3E}">
        <p14:creationId xmlns:p14="http://schemas.microsoft.com/office/powerpoint/2010/main" val="281855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27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dsc 4col process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38" y="142875"/>
            <a:ext cx="38020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LP-SRV01\Users drive\Branding and Stationery\Logos\Raw Logos\Jpegs_for PLP inhouse use\PLP_Logo_Horizontal_Col_CM copy.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7888" y="0"/>
            <a:ext cx="445611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9688" y="1052513"/>
            <a:ext cx="802798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230188"/>
            <a:ext cx="392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03800" y="101600"/>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4500" y="1571625"/>
            <a:ext cx="6472238" cy="7969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714500" y="2643188"/>
            <a:ext cx="6500813" cy="3500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59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9"/>
          <p:cNvSpPr>
            <a:spLocks noGrp="1"/>
          </p:cNvSpPr>
          <p:nvPr>
            <p:ph type="body" sz="quarter" idx="14" hasCustomPrompt="1"/>
          </p:nvPr>
        </p:nvSpPr>
        <p:spPr bwMode="gray">
          <a:xfrm>
            <a:off x="426824" y="5240052"/>
            <a:ext cx="8259624" cy="457200"/>
          </a:xfrm>
        </p:spPr>
        <p:txBody>
          <a:bodyPr/>
          <a:lstStyle>
            <a:lvl1pPr marL="0" indent="0">
              <a:buNone/>
              <a:defRPr sz="1600">
                <a:solidFill>
                  <a:schemeClr val="accent5"/>
                </a:solidFill>
                <a:latin typeface="Arial" pitchFamily="34" charset="0"/>
                <a:cs typeface="Arial" pitchFamily="34" charset="0"/>
              </a:defRPr>
            </a:lvl1pPr>
          </a:lstStyle>
          <a:p>
            <a:pPr lvl="0"/>
            <a:r>
              <a:rPr lang="en-GB" dirty="0" smtClean="0"/>
              <a:t>Click here to add co-brand</a:t>
            </a:r>
          </a:p>
        </p:txBody>
      </p:sp>
      <p:sp>
        <p:nvSpPr>
          <p:cNvPr id="2050" name="Rectangle 2"/>
          <p:cNvSpPr>
            <a:spLocks noGrp="1" noChangeArrowheads="1"/>
          </p:cNvSpPr>
          <p:nvPr>
            <p:ph type="ctrTitle"/>
          </p:nvPr>
        </p:nvSpPr>
        <p:spPr bwMode="gray">
          <a:xfrm>
            <a:off x="431800" y="2258250"/>
            <a:ext cx="8259624" cy="637349"/>
          </a:xfrm>
        </p:spPr>
        <p:txBody>
          <a:bodyPr/>
          <a:lstStyle>
            <a:lvl1pPr>
              <a:defRPr sz="3600">
                <a:solidFill>
                  <a:schemeClr val="accent5"/>
                </a:solidFill>
              </a:defRPr>
            </a:lvl1pPr>
          </a:lstStyle>
          <a:p>
            <a:pPr lvl="0"/>
            <a:r>
              <a:rPr lang="en-US" noProof="0" smtClean="0"/>
              <a:t>Click to edit Master title style</a:t>
            </a:r>
            <a:endParaRPr lang="en-AU" noProof="0" dirty="0" smtClean="0"/>
          </a:p>
        </p:txBody>
      </p:sp>
      <p:sp>
        <p:nvSpPr>
          <p:cNvPr id="2071" name="Rectangle 23"/>
          <p:cNvSpPr>
            <a:spLocks noGrp="1" noChangeArrowheads="1"/>
          </p:cNvSpPr>
          <p:nvPr>
            <p:ph type="subTitle" sz="quarter" idx="1"/>
          </p:nvPr>
        </p:nvSpPr>
        <p:spPr bwMode="gray">
          <a:xfrm>
            <a:off x="431800" y="3135313"/>
            <a:ext cx="8259624" cy="903287"/>
          </a:xfrm>
        </p:spPr>
        <p:txBody>
          <a:bodyPr/>
          <a:lstStyle>
            <a:lvl1pPr marL="0" indent="0">
              <a:buFont typeface="Arial" charset="0"/>
              <a:buNone/>
              <a:defRPr sz="2400">
                <a:solidFill>
                  <a:srgbClr val="A50E29"/>
                </a:solidFill>
              </a:defRPr>
            </a:lvl1pPr>
          </a:lstStyle>
          <a:p>
            <a:pPr lvl="0"/>
            <a:r>
              <a:rPr lang="en-US" noProof="0" smtClean="0"/>
              <a:t>Click to edit Master subtitle style</a:t>
            </a:r>
            <a:endParaRPr lang="en-AU" noProof="0" dirty="0" smtClean="0"/>
          </a:p>
        </p:txBody>
      </p:sp>
      <p:sp>
        <p:nvSpPr>
          <p:cNvPr id="4" name="BMDisclaimer"/>
          <p:cNvSpPr txBox="1"/>
          <p:nvPr/>
        </p:nvSpPr>
        <p:spPr bwMode="gray">
          <a:xfrm>
            <a:off x="431800" y="6107068"/>
            <a:ext cx="8258800" cy="492443"/>
          </a:xfrm>
          <a:prstGeom prst="rect">
            <a:avLst/>
          </a:prstGeom>
          <a:noFill/>
        </p:spPr>
        <p:txBody>
          <a:bodyPr wrap="square" lIns="0" tIns="0" rIns="0" bIns="0" rtlCol="0" anchor="b" anchorCtr="0">
            <a:spAutoFit/>
          </a:bodyPr>
          <a:lstStyle/>
          <a:p>
            <a:pPr>
              <a:spcBef>
                <a:spcPts val="0"/>
              </a:spcBef>
              <a:spcAft>
                <a:spcPts val="600"/>
              </a:spcAft>
              <a:buClr>
                <a:srgbClr val="A50E29"/>
              </a:buClr>
              <a:buFont typeface="Arial" charset="0"/>
              <a:buNone/>
            </a:pPr>
            <a:r>
              <a:rPr lang="en-GB" sz="800" dirty="0">
                <a:solidFill>
                  <a:srgbClr val="5F5F5F"/>
                </a:solidFill>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a:t>
            </a:r>
            <a:br>
              <a:rPr lang="en-GB" sz="800" dirty="0">
                <a:solidFill>
                  <a:srgbClr val="5F5F5F"/>
                </a:solidFill>
              </a:rPr>
            </a:br>
            <a:r>
              <a:rPr lang="en-GB" sz="800" dirty="0">
                <a:solidFill>
                  <a:srgbClr val="5F5F5F"/>
                </a:solidFill>
              </a:rPr>
              <a:t>© 2015 Baker &amp; McKenzie LLP</a:t>
            </a:r>
            <a:endParaRPr lang="en-AU" sz="800" dirty="0">
              <a:solidFill>
                <a:srgbClr val="5F5F5F"/>
              </a:solidFill>
            </a:endParaRPr>
          </a:p>
        </p:txBody>
      </p:sp>
      <p:sp>
        <p:nvSpPr>
          <p:cNvPr id="10" name="Text Placeholder 9"/>
          <p:cNvSpPr>
            <a:spLocks noGrp="1"/>
          </p:cNvSpPr>
          <p:nvPr>
            <p:ph type="body" sz="quarter" idx="12" hasCustomPrompt="1"/>
          </p:nvPr>
        </p:nvSpPr>
        <p:spPr bwMode="gray">
          <a:xfrm>
            <a:off x="431388" y="4140000"/>
            <a:ext cx="8259624" cy="457200"/>
          </a:xfrm>
        </p:spPr>
        <p:txBody>
          <a:bodyPr/>
          <a:lstStyle>
            <a:lvl1pPr marL="0" indent="0">
              <a:buNone/>
              <a:defRPr sz="1600">
                <a:solidFill>
                  <a:schemeClr val="accent5"/>
                </a:solidFill>
                <a:latin typeface="Arial" pitchFamily="34" charset="0"/>
                <a:cs typeface="Arial" pitchFamily="34" charset="0"/>
              </a:defRPr>
            </a:lvl1pPr>
          </a:lstStyle>
          <a:p>
            <a:pPr lvl="0"/>
            <a:r>
              <a:rPr lang="en-AU" dirty="0" smtClean="0"/>
              <a:t>Click here to add event and presenter information</a:t>
            </a:r>
            <a:endParaRPr lang="en-AU" dirty="0"/>
          </a:p>
        </p:txBody>
      </p:sp>
      <p:pic>
        <p:nvPicPr>
          <p:cNvPr id="2" name="BM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914400"/>
            <a:ext cx="9144000" cy="552841"/>
          </a:xfrm>
          <a:prstGeom prst="rect">
            <a:avLst/>
          </a:prstGeom>
        </p:spPr>
      </p:pic>
    </p:spTree>
    <p:extLst>
      <p:ext uri="{BB962C8B-B14F-4D97-AF65-F5344CB8AC3E}">
        <p14:creationId xmlns:p14="http://schemas.microsoft.com/office/powerpoint/2010/main" val="256345283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Slide title (Arial 28/</a:t>
            </a:r>
            <a:r>
              <a:rPr lang="en-US" dirty="0" err="1" smtClean="0"/>
              <a:t>32pt</a:t>
            </a:r>
            <a:r>
              <a:rPr lang="en-US" dirty="0" smtClean="0"/>
              <a:t>)</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a:t>
            </a:fld>
            <a:endParaRPr lang="en-AU" dirty="0">
              <a:solidFill>
                <a:srgbClr val="A71930"/>
              </a:solidFill>
            </a:endParaRPr>
          </a:p>
        </p:txBody>
      </p:sp>
      <p:sp>
        <p:nvSpPr>
          <p:cNvPr id="4" name="Footer Placeholder 3"/>
          <p:cNvSpPr>
            <a:spLocks noGrp="1"/>
          </p:cNvSpPr>
          <p:nvPr>
            <p:ph type="ftr" sz="quarter" idx="11"/>
          </p:nvPr>
        </p:nvSpPr>
        <p:spPr/>
        <p:txBody>
          <a:bodyPr/>
          <a:lstStyle/>
          <a:p>
            <a:endParaRPr lang="en-CA" dirty="0">
              <a:solidFill>
                <a:srgbClr val="A71930"/>
              </a:solidFill>
            </a:endParaRPr>
          </a:p>
        </p:txBody>
      </p:sp>
      <p:sp>
        <p:nvSpPr>
          <p:cNvPr id="6" name="Content Placeholder 5"/>
          <p:cNvSpPr>
            <a:spLocks noGrp="1"/>
          </p:cNvSpPr>
          <p:nvPr>
            <p:ph sz="quarter" idx="12" hasCustomPrompt="1"/>
          </p:nvPr>
        </p:nvSpPr>
        <p:spPr>
          <a:xfrm>
            <a:off x="431801" y="1989137"/>
            <a:ext cx="8257714" cy="4319587"/>
          </a:xfrm>
        </p:spPr>
        <p:txBody>
          <a:bodyPr/>
          <a:lstStyle>
            <a:lvl1pPr>
              <a:spcAft>
                <a:spcPts val="600"/>
              </a:spcAft>
              <a:defRPr/>
            </a:lvl1pPr>
            <a:lvl2pPr>
              <a:spcAft>
                <a:spcPts val="600"/>
              </a:spcAf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a:lvl5pPr>
          </a:lstStyle>
          <a:p>
            <a:pPr lvl="0"/>
            <a:r>
              <a:rPr lang="en-US" dirty="0" smtClean="0"/>
              <a:t>Body text (Arial 22pt – minimum 16pt)</a:t>
            </a:r>
          </a:p>
          <a:p>
            <a:pPr lvl="1"/>
            <a:r>
              <a:rPr lang="en-US" dirty="0" smtClean="0"/>
              <a:t>Heading style (Arial 24pt)</a:t>
            </a:r>
          </a:p>
          <a:p>
            <a:pPr lvl="2"/>
            <a:r>
              <a:rPr lang="en-US" dirty="0" smtClean="0"/>
              <a:t>Bullet 1 (Arial 22pt)</a:t>
            </a:r>
          </a:p>
          <a:p>
            <a:pPr lvl="3"/>
            <a:r>
              <a:rPr lang="en-US" dirty="0" smtClean="0"/>
              <a:t>Bullet 2 (Arial 22pt)</a:t>
            </a:r>
          </a:p>
          <a:p>
            <a:pPr lvl="4"/>
            <a:r>
              <a:rPr lang="en-US" dirty="0" smtClean="0"/>
              <a:t>Number (Arial 22pt)</a:t>
            </a:r>
            <a:endParaRPr lang="en-GB" dirty="0"/>
          </a:p>
        </p:txBody>
      </p:sp>
    </p:spTree>
    <p:extLst>
      <p:ext uri="{BB962C8B-B14F-4D97-AF65-F5344CB8AC3E}">
        <p14:creationId xmlns:p14="http://schemas.microsoft.com/office/powerpoint/2010/main" val="19264216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4.jpe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txBox="1">
            <a:spLocks noChangeArrowheads="1"/>
          </p:cNvSpPr>
          <p:nvPr userDrawn="1"/>
        </p:nvSpPr>
        <p:spPr>
          <a:xfrm>
            <a:off x="0" y="2205038"/>
            <a:ext cx="9144000" cy="2808287"/>
          </a:xfrm>
          <a:prstGeom prst="rect">
            <a:avLst/>
          </a:prstGeom>
        </p:spPr>
        <p:txBody>
          <a:bodyPr/>
          <a:lstStyle>
            <a:lvl1pPr algn="ctr" rtl="0" eaLnBrk="0" fontAlgn="base" hangingPunct="0">
              <a:spcBef>
                <a:spcPct val="0"/>
              </a:spcBef>
              <a:spcAft>
                <a:spcPct val="0"/>
              </a:spcAft>
              <a:defRPr sz="2600" kern="1200">
                <a:solidFill>
                  <a:schemeClr val="tx1"/>
                </a:solidFill>
                <a:latin typeface="+mj-lt"/>
                <a:ea typeface="+mj-ea"/>
                <a:cs typeface="+mj-cs"/>
              </a:defRPr>
            </a:lvl1pPr>
            <a:lvl2pPr algn="ctr" rtl="0" eaLnBrk="0" fontAlgn="base" hangingPunct="0">
              <a:spcBef>
                <a:spcPct val="0"/>
              </a:spcBef>
              <a:spcAft>
                <a:spcPct val="0"/>
              </a:spcAft>
              <a:defRPr sz="2600">
                <a:solidFill>
                  <a:schemeClr val="tx1"/>
                </a:solidFill>
                <a:latin typeface="Calibri" pitchFamily="34" charset="0"/>
              </a:defRPr>
            </a:lvl2pPr>
            <a:lvl3pPr algn="ctr" rtl="0" eaLnBrk="0" fontAlgn="base" hangingPunct="0">
              <a:spcBef>
                <a:spcPct val="0"/>
              </a:spcBef>
              <a:spcAft>
                <a:spcPct val="0"/>
              </a:spcAft>
              <a:defRPr sz="2600">
                <a:solidFill>
                  <a:schemeClr val="tx1"/>
                </a:solidFill>
                <a:latin typeface="Calibri" pitchFamily="34" charset="0"/>
              </a:defRPr>
            </a:lvl3pPr>
            <a:lvl4pPr algn="ctr" rtl="0" eaLnBrk="0" fontAlgn="base" hangingPunct="0">
              <a:spcBef>
                <a:spcPct val="0"/>
              </a:spcBef>
              <a:spcAft>
                <a:spcPct val="0"/>
              </a:spcAft>
              <a:defRPr sz="2600">
                <a:solidFill>
                  <a:schemeClr val="tx1"/>
                </a:solidFill>
                <a:latin typeface="Calibri" pitchFamily="34" charset="0"/>
              </a:defRPr>
            </a:lvl4pPr>
            <a:lvl5pPr algn="ctr" rtl="0" eaLnBrk="0" fontAlgn="base" hangingPunct="0">
              <a:spcBef>
                <a:spcPct val="0"/>
              </a:spcBef>
              <a:spcAft>
                <a:spcPct val="0"/>
              </a:spcAft>
              <a:defRPr sz="2600">
                <a:solidFill>
                  <a:schemeClr val="tx1"/>
                </a:solidFill>
                <a:latin typeface="Calibri" pitchFamily="34" charset="0"/>
              </a:defRPr>
            </a:lvl5pPr>
            <a:lvl6pPr marL="457200" algn="ctr" rtl="0" fontAlgn="base">
              <a:spcBef>
                <a:spcPct val="0"/>
              </a:spcBef>
              <a:spcAft>
                <a:spcPct val="0"/>
              </a:spcAft>
              <a:defRPr sz="2600">
                <a:solidFill>
                  <a:schemeClr val="tx1"/>
                </a:solidFill>
                <a:latin typeface="Calibri" pitchFamily="34" charset="0"/>
              </a:defRPr>
            </a:lvl6pPr>
            <a:lvl7pPr marL="914400" algn="ctr" rtl="0" fontAlgn="base">
              <a:spcBef>
                <a:spcPct val="0"/>
              </a:spcBef>
              <a:spcAft>
                <a:spcPct val="0"/>
              </a:spcAft>
              <a:defRPr sz="2600">
                <a:solidFill>
                  <a:schemeClr val="tx1"/>
                </a:solidFill>
                <a:latin typeface="Calibri" pitchFamily="34" charset="0"/>
              </a:defRPr>
            </a:lvl7pPr>
            <a:lvl8pPr marL="1371600" algn="ctr" rtl="0" fontAlgn="base">
              <a:spcBef>
                <a:spcPct val="0"/>
              </a:spcBef>
              <a:spcAft>
                <a:spcPct val="0"/>
              </a:spcAft>
              <a:defRPr sz="2600">
                <a:solidFill>
                  <a:schemeClr val="tx1"/>
                </a:solidFill>
                <a:latin typeface="Calibri" pitchFamily="34" charset="0"/>
              </a:defRPr>
            </a:lvl8pPr>
            <a:lvl9pPr marL="1828800" algn="ctr" rtl="0" fontAlgn="base">
              <a:spcBef>
                <a:spcPct val="0"/>
              </a:spcBef>
              <a:spcAft>
                <a:spcPct val="0"/>
              </a:spcAft>
              <a:defRPr sz="2600">
                <a:solidFill>
                  <a:schemeClr val="tx1"/>
                </a:solidFill>
                <a:latin typeface="Calibri" pitchFamily="34" charset="0"/>
              </a:defRPr>
            </a:lvl9pPr>
          </a:lstStyle>
          <a:p>
            <a:pPr eaLnBrk="1" hangingPunct="1">
              <a:defRPr/>
            </a:pPr>
            <a:r>
              <a:rPr lang="en-GB" altLang="en-US" sz="2800" dirty="0" smtClean="0"/>
              <a:t/>
            </a:r>
            <a:br>
              <a:rPr lang="en-GB" altLang="en-US" sz="2800" dirty="0" smtClean="0"/>
            </a:br>
            <a:endParaRPr lang="en-GB" altLang="en-US" sz="2800" b="1" u="sng" dirty="0" smtClean="0"/>
          </a:p>
        </p:txBody>
      </p:sp>
      <p:sp>
        <p:nvSpPr>
          <p:cNvPr id="10" name="Rectangle 5"/>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11" name="Rectangle 7"/>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12" name="Rectangle 9"/>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13" name="Rectangle 11"/>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14" name="Rectangle 13"/>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sp>
        <p:nvSpPr>
          <p:cNvPr id="15" name="Rectangle 15"/>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p>
        </p:txBody>
      </p:sp>
      <p:pic>
        <p:nvPicPr>
          <p:cNvPr id="1033" name="Picture 1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97200" y="125413"/>
            <a:ext cx="30876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doughty street log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435600" y="5013325"/>
            <a:ext cx="2984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7"/>
          <p:cNvSpPr>
            <a:spLocks noChangeArrowheads="1"/>
          </p:cNvSpPr>
          <p:nvPr userDrawn="1"/>
        </p:nvSpPr>
        <p:spPr bwMode="auto">
          <a:xfrm>
            <a:off x="0" y="0"/>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mtClean="0"/>
          </a:p>
        </p:txBody>
      </p:sp>
      <p:sp>
        <p:nvSpPr>
          <p:cNvPr id="1039" name="Rectangle 18"/>
          <p:cNvSpPr>
            <a:spLocks noChangeArrowheads="1"/>
          </p:cNvSpPr>
          <p:nvPr userDrawn="1"/>
        </p:nvSpPr>
        <p:spPr bwMode="auto">
          <a:xfrm>
            <a:off x="0" y="990600"/>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ea typeface="Calibri" pitchFamily="34" charset="0"/>
                <a:cs typeface="Times New Roman" pitchFamily="18" charset="0"/>
              </a:rPr>
              <a:t>  </a:t>
            </a:r>
            <a:endParaRPr lang="en-GB" altLang="en-US" smtClean="0">
              <a:ea typeface="Calibri" pitchFamily="34" charset="0"/>
              <a:cs typeface="Times New Roman" pitchFamily="18" charset="0"/>
            </a:endParaRPr>
          </a:p>
        </p:txBody>
      </p:sp>
      <p:sp>
        <p:nvSpPr>
          <p:cNvPr id="1040" name="Rectangle 19"/>
          <p:cNvSpPr>
            <a:spLocks noChangeArrowheads="1"/>
          </p:cNvSpPr>
          <p:nvPr userDrawn="1"/>
        </p:nvSpPr>
        <p:spPr bwMode="auto">
          <a:xfrm>
            <a:off x="0" y="2428875"/>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latin typeface="Calibri" pitchFamily="34" charset="0"/>
                <a:ea typeface="Calibri" pitchFamily="34" charset="0"/>
                <a:cs typeface="Times New Roman" pitchFamily="18" charset="0"/>
              </a:rPr>
              <a:t> </a:t>
            </a:r>
            <a:endParaRPr lang="en-GB" altLang="en-US" smtClean="0">
              <a:ea typeface="Calibri" pitchFamily="34" charset="0"/>
              <a:cs typeface="Times New Roman" pitchFamily="18" charset="0"/>
            </a:endParaRPr>
          </a:p>
        </p:txBody>
      </p:sp>
      <p:sp>
        <p:nvSpPr>
          <p:cNvPr id="1041" name="Rectangle 20"/>
          <p:cNvSpPr>
            <a:spLocks noChangeArrowheads="1"/>
          </p:cNvSpPr>
          <p:nvPr userDrawn="1"/>
        </p:nvSpPr>
        <p:spPr bwMode="auto">
          <a:xfrm>
            <a:off x="0" y="3381375"/>
            <a:ext cx="9144000" cy="457200"/>
          </a:xfrm>
          <a:prstGeom prst="rect">
            <a:avLst/>
          </a:prstGeom>
          <a:noFill/>
          <a:ln>
            <a:noFill/>
          </a:ln>
          <a:effectLs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ea typeface="Calibri" pitchFamily="34" charset="0"/>
                <a:cs typeface="Times New Roman" pitchFamily="18" charset="0"/>
              </a:rPr>
              <a:t> </a:t>
            </a:r>
            <a:endParaRPr lang="en-GB" altLang="en-US" smtClean="0">
              <a:ea typeface="Calibri" pitchFamily="34" charset="0"/>
              <a:cs typeface="Times New Roman" pitchFamily="18" charset="0"/>
            </a:endParaRPr>
          </a:p>
        </p:txBody>
      </p:sp>
      <p:pic>
        <p:nvPicPr>
          <p:cNvPr id="2" name="Picture 18" descr="\\plp-srv01\Users drive\PLP Staff\adel\My Documents\Conf - How to do judicial review\intro to jr 22 sep 2014\sponsor logos\no5.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5650" y="4622800"/>
            <a:ext cx="2555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Lst>
  <p:hf hdr="0" ftr="0" dt="0"/>
  <p:txStyles>
    <p:titleStyle>
      <a:lvl1pPr algn="ctr" rtl="0" eaLnBrk="0" fontAlgn="base" hangingPunct="0">
        <a:spcBef>
          <a:spcPct val="0"/>
        </a:spcBef>
        <a:spcAft>
          <a:spcPct val="0"/>
        </a:spcAft>
        <a:defRPr sz="2600" kern="1200">
          <a:solidFill>
            <a:schemeClr val="tx1"/>
          </a:solidFill>
          <a:latin typeface="+mj-lt"/>
          <a:ea typeface="+mj-ea"/>
          <a:cs typeface="+mj-cs"/>
        </a:defRPr>
      </a:lvl1pPr>
      <a:lvl2pPr algn="ctr" rtl="0" eaLnBrk="0" fontAlgn="base" hangingPunct="0">
        <a:spcBef>
          <a:spcPct val="0"/>
        </a:spcBef>
        <a:spcAft>
          <a:spcPct val="0"/>
        </a:spcAft>
        <a:defRPr sz="2600">
          <a:solidFill>
            <a:schemeClr val="tx1"/>
          </a:solidFill>
          <a:latin typeface="Calibri" pitchFamily="34" charset="0"/>
        </a:defRPr>
      </a:lvl2pPr>
      <a:lvl3pPr algn="ctr" rtl="0" eaLnBrk="0" fontAlgn="base" hangingPunct="0">
        <a:spcBef>
          <a:spcPct val="0"/>
        </a:spcBef>
        <a:spcAft>
          <a:spcPct val="0"/>
        </a:spcAft>
        <a:defRPr sz="2600">
          <a:solidFill>
            <a:schemeClr val="tx1"/>
          </a:solidFill>
          <a:latin typeface="Calibri" pitchFamily="34" charset="0"/>
        </a:defRPr>
      </a:lvl3pPr>
      <a:lvl4pPr algn="ctr" rtl="0" eaLnBrk="0" fontAlgn="base" hangingPunct="0">
        <a:spcBef>
          <a:spcPct val="0"/>
        </a:spcBef>
        <a:spcAft>
          <a:spcPct val="0"/>
        </a:spcAft>
        <a:defRPr sz="2600">
          <a:solidFill>
            <a:schemeClr val="tx1"/>
          </a:solidFill>
          <a:latin typeface="Calibri" pitchFamily="34" charset="0"/>
        </a:defRPr>
      </a:lvl4pPr>
      <a:lvl5pPr algn="ctr" rtl="0" eaLnBrk="0" fontAlgn="base" hangingPunct="0">
        <a:spcBef>
          <a:spcPct val="0"/>
        </a:spcBef>
        <a:spcAft>
          <a:spcPct val="0"/>
        </a:spcAft>
        <a:defRPr sz="2600">
          <a:solidFill>
            <a:schemeClr val="tx1"/>
          </a:solidFill>
          <a:latin typeface="Calibri" pitchFamily="34" charset="0"/>
        </a:defRPr>
      </a:lvl5pPr>
      <a:lvl6pPr marL="457200" algn="ctr" rtl="0" fontAlgn="base">
        <a:spcBef>
          <a:spcPct val="0"/>
        </a:spcBef>
        <a:spcAft>
          <a:spcPct val="0"/>
        </a:spcAft>
        <a:defRPr sz="2600">
          <a:solidFill>
            <a:schemeClr val="tx1"/>
          </a:solidFill>
          <a:latin typeface="Calibri" pitchFamily="34" charset="0"/>
        </a:defRPr>
      </a:lvl6pPr>
      <a:lvl7pPr marL="914400" algn="ctr" rtl="0" fontAlgn="base">
        <a:spcBef>
          <a:spcPct val="0"/>
        </a:spcBef>
        <a:spcAft>
          <a:spcPct val="0"/>
        </a:spcAft>
        <a:defRPr sz="2600">
          <a:solidFill>
            <a:schemeClr val="tx1"/>
          </a:solidFill>
          <a:latin typeface="Calibri" pitchFamily="34" charset="0"/>
        </a:defRPr>
      </a:lvl7pPr>
      <a:lvl8pPr marL="1371600" algn="ctr" rtl="0" fontAlgn="base">
        <a:spcBef>
          <a:spcPct val="0"/>
        </a:spcBef>
        <a:spcAft>
          <a:spcPct val="0"/>
        </a:spcAft>
        <a:defRPr sz="2600">
          <a:solidFill>
            <a:schemeClr val="tx1"/>
          </a:solidFill>
          <a:latin typeface="Calibri" pitchFamily="34" charset="0"/>
        </a:defRPr>
      </a:lvl8pPr>
      <a:lvl9pPr marL="1828800" algn="ctr" rtl="0" fontAlgn="base">
        <a:spcBef>
          <a:spcPct val="0"/>
        </a:spcBef>
        <a:spcAft>
          <a:spcPct val="0"/>
        </a:spcAft>
        <a:defRPr sz="2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txBox="1">
            <a:spLocks noChangeArrowheads="1"/>
          </p:cNvSpPr>
          <p:nvPr userDrawn="1"/>
        </p:nvSpPr>
        <p:spPr>
          <a:xfrm>
            <a:off x="0" y="2205038"/>
            <a:ext cx="9144000" cy="2808287"/>
          </a:xfrm>
          <a:prstGeom prst="rect">
            <a:avLst/>
          </a:prstGeom>
        </p:spPr>
        <p:txBody>
          <a:bodyPr/>
          <a:lstStyle>
            <a:lvl1pPr algn="ctr" rtl="0" eaLnBrk="0" fontAlgn="base" hangingPunct="0">
              <a:spcBef>
                <a:spcPct val="0"/>
              </a:spcBef>
              <a:spcAft>
                <a:spcPct val="0"/>
              </a:spcAft>
              <a:defRPr sz="2600" kern="1200">
                <a:solidFill>
                  <a:schemeClr val="tx1"/>
                </a:solidFill>
                <a:latin typeface="+mj-lt"/>
                <a:ea typeface="+mj-ea"/>
                <a:cs typeface="+mj-cs"/>
              </a:defRPr>
            </a:lvl1pPr>
            <a:lvl2pPr algn="ctr" rtl="0" eaLnBrk="0" fontAlgn="base" hangingPunct="0">
              <a:spcBef>
                <a:spcPct val="0"/>
              </a:spcBef>
              <a:spcAft>
                <a:spcPct val="0"/>
              </a:spcAft>
              <a:defRPr sz="2600">
                <a:solidFill>
                  <a:schemeClr val="tx1"/>
                </a:solidFill>
                <a:latin typeface="Calibri" pitchFamily="34" charset="0"/>
              </a:defRPr>
            </a:lvl2pPr>
            <a:lvl3pPr algn="ctr" rtl="0" eaLnBrk="0" fontAlgn="base" hangingPunct="0">
              <a:spcBef>
                <a:spcPct val="0"/>
              </a:spcBef>
              <a:spcAft>
                <a:spcPct val="0"/>
              </a:spcAft>
              <a:defRPr sz="2600">
                <a:solidFill>
                  <a:schemeClr val="tx1"/>
                </a:solidFill>
                <a:latin typeface="Calibri" pitchFamily="34" charset="0"/>
              </a:defRPr>
            </a:lvl3pPr>
            <a:lvl4pPr algn="ctr" rtl="0" eaLnBrk="0" fontAlgn="base" hangingPunct="0">
              <a:spcBef>
                <a:spcPct val="0"/>
              </a:spcBef>
              <a:spcAft>
                <a:spcPct val="0"/>
              </a:spcAft>
              <a:defRPr sz="2600">
                <a:solidFill>
                  <a:schemeClr val="tx1"/>
                </a:solidFill>
                <a:latin typeface="Calibri" pitchFamily="34" charset="0"/>
              </a:defRPr>
            </a:lvl4pPr>
            <a:lvl5pPr algn="ctr" rtl="0" eaLnBrk="0" fontAlgn="base" hangingPunct="0">
              <a:spcBef>
                <a:spcPct val="0"/>
              </a:spcBef>
              <a:spcAft>
                <a:spcPct val="0"/>
              </a:spcAft>
              <a:defRPr sz="2600">
                <a:solidFill>
                  <a:schemeClr val="tx1"/>
                </a:solidFill>
                <a:latin typeface="Calibri" pitchFamily="34" charset="0"/>
              </a:defRPr>
            </a:lvl5pPr>
            <a:lvl6pPr marL="457200" algn="ctr" rtl="0" fontAlgn="base">
              <a:spcBef>
                <a:spcPct val="0"/>
              </a:spcBef>
              <a:spcAft>
                <a:spcPct val="0"/>
              </a:spcAft>
              <a:defRPr sz="2600">
                <a:solidFill>
                  <a:schemeClr val="tx1"/>
                </a:solidFill>
                <a:latin typeface="Calibri" pitchFamily="34" charset="0"/>
              </a:defRPr>
            </a:lvl6pPr>
            <a:lvl7pPr marL="914400" algn="ctr" rtl="0" fontAlgn="base">
              <a:spcBef>
                <a:spcPct val="0"/>
              </a:spcBef>
              <a:spcAft>
                <a:spcPct val="0"/>
              </a:spcAft>
              <a:defRPr sz="2600">
                <a:solidFill>
                  <a:schemeClr val="tx1"/>
                </a:solidFill>
                <a:latin typeface="Calibri" pitchFamily="34" charset="0"/>
              </a:defRPr>
            </a:lvl7pPr>
            <a:lvl8pPr marL="1371600" algn="ctr" rtl="0" fontAlgn="base">
              <a:spcBef>
                <a:spcPct val="0"/>
              </a:spcBef>
              <a:spcAft>
                <a:spcPct val="0"/>
              </a:spcAft>
              <a:defRPr sz="2600">
                <a:solidFill>
                  <a:schemeClr val="tx1"/>
                </a:solidFill>
                <a:latin typeface="Calibri" pitchFamily="34" charset="0"/>
              </a:defRPr>
            </a:lvl8pPr>
            <a:lvl9pPr marL="1828800" algn="ctr" rtl="0" fontAlgn="base">
              <a:spcBef>
                <a:spcPct val="0"/>
              </a:spcBef>
              <a:spcAft>
                <a:spcPct val="0"/>
              </a:spcAft>
              <a:defRPr sz="2600">
                <a:solidFill>
                  <a:schemeClr val="tx1"/>
                </a:solidFill>
                <a:latin typeface="Calibri" pitchFamily="34" charset="0"/>
              </a:defRPr>
            </a:lvl9pPr>
          </a:lstStyle>
          <a:p>
            <a:pPr eaLnBrk="1" hangingPunct="1">
              <a:defRPr/>
            </a:pPr>
            <a:r>
              <a:rPr lang="en-GB" altLang="en-US" sz="2800" dirty="0" smtClean="0">
                <a:solidFill>
                  <a:prstClr val="black"/>
                </a:solidFill>
              </a:rPr>
              <a:t/>
            </a:r>
            <a:br>
              <a:rPr lang="en-GB" altLang="en-US" sz="2800" dirty="0" smtClean="0">
                <a:solidFill>
                  <a:prstClr val="black"/>
                </a:solidFill>
              </a:rPr>
            </a:br>
            <a:endParaRPr lang="en-GB" altLang="en-US" sz="2800" b="1" u="sng" dirty="0" smtClean="0">
              <a:solidFill>
                <a:prstClr val="black"/>
              </a:solidFill>
            </a:endParaRPr>
          </a:p>
        </p:txBody>
      </p:sp>
      <p:sp>
        <p:nvSpPr>
          <p:cNvPr id="10" name="Rectangle 5"/>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sp>
        <p:nvSpPr>
          <p:cNvPr id="11" name="Rectangle 7"/>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sp>
        <p:nvSpPr>
          <p:cNvPr id="12" name="Rectangle 9"/>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sp>
        <p:nvSpPr>
          <p:cNvPr id="13" name="Rectangle 11"/>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sp>
        <p:nvSpPr>
          <p:cNvPr id="14" name="Rectangle 13"/>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sp>
        <p:nvSpPr>
          <p:cNvPr id="15" name="Rectangle 15"/>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1800" smtClean="0">
              <a:solidFill>
                <a:prstClr val="black"/>
              </a:solidFill>
            </a:endParaRPr>
          </a:p>
        </p:txBody>
      </p:sp>
      <p:pic>
        <p:nvPicPr>
          <p:cNvPr id="2057"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97200" y="125413"/>
            <a:ext cx="3087688" cy="243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6" descr="doughty street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5013325"/>
            <a:ext cx="2984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7"/>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2400" smtClean="0">
              <a:solidFill>
                <a:prstClr val="black"/>
              </a:solidFill>
            </a:endParaRPr>
          </a:p>
        </p:txBody>
      </p:sp>
      <p:sp>
        <p:nvSpPr>
          <p:cNvPr id="1039" name="Rectangle 18"/>
          <p:cNvSpPr>
            <a:spLocks noChangeArrowheads="1"/>
          </p:cNvSpPr>
          <p:nvPr userDrawn="1"/>
        </p:nvSpPr>
        <p:spPr bwMode="auto">
          <a:xfrm>
            <a:off x="0"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solidFill>
                  <a:prstClr val="black"/>
                </a:solidFill>
                <a:ea typeface="Calibri" pitchFamily="34" charset="0"/>
                <a:cs typeface="Times New Roman" pitchFamily="18" charset="0"/>
              </a:rPr>
              <a:t>  </a:t>
            </a:r>
            <a:endParaRPr lang="en-GB" altLang="en-US" sz="2400" smtClean="0">
              <a:solidFill>
                <a:prstClr val="black"/>
              </a:solidFill>
              <a:ea typeface="Calibri" pitchFamily="34" charset="0"/>
              <a:cs typeface="Times New Roman" pitchFamily="18" charset="0"/>
            </a:endParaRPr>
          </a:p>
        </p:txBody>
      </p:sp>
      <p:sp>
        <p:nvSpPr>
          <p:cNvPr id="1040" name="Rectangle 19"/>
          <p:cNvSpPr>
            <a:spLocks noChangeArrowheads="1"/>
          </p:cNvSpPr>
          <p:nvPr userDrawn="1"/>
        </p:nvSpPr>
        <p:spPr bwMode="auto">
          <a:xfrm>
            <a:off x="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solidFill>
                  <a:prstClr val="black"/>
                </a:solidFill>
                <a:latin typeface="Calibri" pitchFamily="34" charset="0"/>
                <a:ea typeface="Calibri" pitchFamily="34" charset="0"/>
                <a:cs typeface="Times New Roman" pitchFamily="18" charset="0"/>
              </a:rPr>
              <a:t> </a:t>
            </a:r>
            <a:endParaRPr lang="en-GB" altLang="en-US" sz="2400" smtClean="0">
              <a:solidFill>
                <a:prstClr val="black"/>
              </a:solidFill>
              <a:ea typeface="Calibri" pitchFamily="34" charset="0"/>
              <a:cs typeface="Times New Roman" pitchFamily="18" charset="0"/>
            </a:endParaRPr>
          </a:p>
        </p:txBody>
      </p:sp>
      <p:sp>
        <p:nvSpPr>
          <p:cNvPr id="1041" name="Rectangle 20"/>
          <p:cNvSpPr>
            <a:spLocks noChangeArrowheads="1"/>
          </p:cNvSpPr>
          <p:nvPr userDrawn="1"/>
        </p:nvSpPr>
        <p:spPr bwMode="auto">
          <a:xfrm>
            <a:off x="0" y="3381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GB" altLang="en-US" sz="1100" b="1" smtClean="0">
                <a:solidFill>
                  <a:prstClr val="black"/>
                </a:solidFill>
                <a:ea typeface="Calibri" pitchFamily="34" charset="0"/>
                <a:cs typeface="Times New Roman" pitchFamily="18" charset="0"/>
              </a:rPr>
              <a:t> </a:t>
            </a:r>
            <a:endParaRPr lang="en-GB" altLang="en-US" sz="2400" smtClean="0">
              <a:solidFill>
                <a:prstClr val="black"/>
              </a:solidFill>
              <a:ea typeface="Calibri" pitchFamily="34" charset="0"/>
              <a:cs typeface="Times New Roman" pitchFamily="18" charset="0"/>
            </a:endParaRPr>
          </a:p>
        </p:txBody>
      </p:sp>
      <p:pic>
        <p:nvPicPr>
          <p:cNvPr id="2063" name="Picture 18" descr="\\plp-srv01\Users drive\PLP Staff\adel\My Documents\Conf - How to do judicial review\intro to jr 22 sep 2014\sponsor logos\no5.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5650" y="4622800"/>
            <a:ext cx="25558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7" r:id="rId1"/>
  </p:sldLayoutIdLst>
  <p:hf hdr="0" ftr="0" dt="0"/>
  <p:txStyles>
    <p:titleStyle>
      <a:lvl1pPr algn="ctr" rtl="0" eaLnBrk="0" fontAlgn="base" hangingPunct="0">
        <a:spcBef>
          <a:spcPct val="0"/>
        </a:spcBef>
        <a:spcAft>
          <a:spcPct val="0"/>
        </a:spcAft>
        <a:defRPr sz="2600" kern="1200">
          <a:solidFill>
            <a:schemeClr val="tx1"/>
          </a:solidFill>
          <a:latin typeface="+mj-lt"/>
          <a:ea typeface="+mj-ea"/>
          <a:cs typeface="+mj-cs"/>
        </a:defRPr>
      </a:lvl1pPr>
      <a:lvl2pPr algn="ctr" rtl="0" eaLnBrk="0" fontAlgn="base" hangingPunct="0">
        <a:spcBef>
          <a:spcPct val="0"/>
        </a:spcBef>
        <a:spcAft>
          <a:spcPct val="0"/>
        </a:spcAft>
        <a:defRPr sz="2600">
          <a:solidFill>
            <a:schemeClr val="tx1"/>
          </a:solidFill>
          <a:latin typeface="Calibri" pitchFamily="34" charset="0"/>
        </a:defRPr>
      </a:lvl2pPr>
      <a:lvl3pPr algn="ctr" rtl="0" eaLnBrk="0" fontAlgn="base" hangingPunct="0">
        <a:spcBef>
          <a:spcPct val="0"/>
        </a:spcBef>
        <a:spcAft>
          <a:spcPct val="0"/>
        </a:spcAft>
        <a:defRPr sz="2600">
          <a:solidFill>
            <a:schemeClr val="tx1"/>
          </a:solidFill>
          <a:latin typeface="Calibri" pitchFamily="34" charset="0"/>
        </a:defRPr>
      </a:lvl3pPr>
      <a:lvl4pPr algn="ctr" rtl="0" eaLnBrk="0" fontAlgn="base" hangingPunct="0">
        <a:spcBef>
          <a:spcPct val="0"/>
        </a:spcBef>
        <a:spcAft>
          <a:spcPct val="0"/>
        </a:spcAft>
        <a:defRPr sz="2600">
          <a:solidFill>
            <a:schemeClr val="tx1"/>
          </a:solidFill>
          <a:latin typeface="Calibri" pitchFamily="34" charset="0"/>
        </a:defRPr>
      </a:lvl4pPr>
      <a:lvl5pPr algn="ctr" rtl="0" eaLnBrk="0" fontAlgn="base" hangingPunct="0">
        <a:spcBef>
          <a:spcPct val="0"/>
        </a:spcBef>
        <a:spcAft>
          <a:spcPct val="0"/>
        </a:spcAft>
        <a:defRPr sz="2600">
          <a:solidFill>
            <a:schemeClr val="tx1"/>
          </a:solidFill>
          <a:latin typeface="Calibri" pitchFamily="34" charset="0"/>
        </a:defRPr>
      </a:lvl5pPr>
      <a:lvl6pPr marL="457200" algn="ctr" rtl="0" fontAlgn="base">
        <a:spcBef>
          <a:spcPct val="0"/>
        </a:spcBef>
        <a:spcAft>
          <a:spcPct val="0"/>
        </a:spcAft>
        <a:defRPr sz="2600">
          <a:solidFill>
            <a:schemeClr val="tx1"/>
          </a:solidFill>
          <a:latin typeface="Calibri" pitchFamily="34" charset="0"/>
        </a:defRPr>
      </a:lvl6pPr>
      <a:lvl7pPr marL="914400" algn="ctr" rtl="0" fontAlgn="base">
        <a:spcBef>
          <a:spcPct val="0"/>
        </a:spcBef>
        <a:spcAft>
          <a:spcPct val="0"/>
        </a:spcAft>
        <a:defRPr sz="2600">
          <a:solidFill>
            <a:schemeClr val="tx1"/>
          </a:solidFill>
          <a:latin typeface="Calibri" pitchFamily="34" charset="0"/>
        </a:defRPr>
      </a:lvl7pPr>
      <a:lvl8pPr marL="1371600" algn="ctr" rtl="0" fontAlgn="base">
        <a:spcBef>
          <a:spcPct val="0"/>
        </a:spcBef>
        <a:spcAft>
          <a:spcPct val="0"/>
        </a:spcAft>
        <a:defRPr sz="2600">
          <a:solidFill>
            <a:schemeClr val="tx1"/>
          </a:solidFill>
          <a:latin typeface="Calibri" pitchFamily="34" charset="0"/>
        </a:defRPr>
      </a:lvl8pPr>
      <a:lvl9pPr marL="1828800" algn="ctr" rtl="0" fontAlgn="base">
        <a:spcBef>
          <a:spcPct val="0"/>
        </a:spcBef>
        <a:spcAft>
          <a:spcPct val="0"/>
        </a:spcAft>
        <a:defRPr sz="2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6" descr="\\PLP-SRV01\Users drive\Branding and Stationery\Logos\Raw Logos\Jpegs_for PLP inhouse use\PLP_Logo_Horizontal_Col_CM copy.jpg"/>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r="2769"/>
          <a:stretch/>
        </p:blipFill>
        <p:spPr bwMode="auto">
          <a:xfrm>
            <a:off x="5333268" y="741583"/>
            <a:ext cx="3810732" cy="111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gray">
          <a:xfrm>
            <a:off x="431800" y="728700"/>
            <a:ext cx="8280400" cy="9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a:r>
              <a:rPr lang="en-US" dirty="0" smtClean="0"/>
              <a:t>Slide title (Arial 28/</a:t>
            </a:r>
            <a:r>
              <a:rPr lang="en-US" dirty="0" err="1" smtClean="0"/>
              <a:t>32pt</a:t>
            </a:r>
            <a:r>
              <a:rPr lang="en-US" dirty="0" smtClean="0"/>
              <a:t>)</a:t>
            </a:r>
            <a:endParaRPr lang="en-AU" dirty="0" smtClean="0"/>
          </a:p>
        </p:txBody>
      </p:sp>
      <p:sp>
        <p:nvSpPr>
          <p:cNvPr id="1027" name="Rectangle 3"/>
          <p:cNvSpPr>
            <a:spLocks noGrp="1" noChangeArrowheads="1"/>
          </p:cNvSpPr>
          <p:nvPr>
            <p:ph type="body" idx="1"/>
          </p:nvPr>
        </p:nvSpPr>
        <p:spPr bwMode="gray">
          <a:xfrm>
            <a:off x="431800" y="1989137"/>
            <a:ext cx="82804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Body text (Arial </a:t>
            </a:r>
            <a:r>
              <a:rPr lang="en-US" dirty="0" err="1" smtClean="0"/>
              <a:t>22pt</a:t>
            </a:r>
            <a:r>
              <a:rPr lang="en-US" dirty="0" smtClean="0"/>
              <a:t> – minimum </a:t>
            </a:r>
            <a:r>
              <a:rPr lang="en-US" dirty="0" err="1" smtClean="0"/>
              <a:t>16pt</a:t>
            </a:r>
            <a:r>
              <a:rPr lang="en-US" dirty="0" smtClean="0"/>
              <a:t>)</a:t>
            </a:r>
          </a:p>
          <a:p>
            <a:pPr lvl="1"/>
            <a:r>
              <a:rPr lang="en-US" dirty="0" smtClean="0"/>
              <a:t>Heading style (</a:t>
            </a:r>
            <a:r>
              <a:rPr lang="en-US" smtClean="0"/>
              <a:t>Arial 24pt)</a:t>
            </a:r>
          </a:p>
          <a:p>
            <a:pPr lvl="2"/>
            <a:r>
              <a:rPr lang="en-US" smtClean="0"/>
              <a:t>Bullet </a:t>
            </a:r>
            <a:r>
              <a:rPr lang="en-US" dirty="0" smtClean="0"/>
              <a:t>1 (</a:t>
            </a:r>
            <a:r>
              <a:rPr lang="en-US" smtClean="0"/>
              <a:t>Arial 22pt)</a:t>
            </a:r>
          </a:p>
          <a:p>
            <a:pPr lvl="3"/>
            <a:r>
              <a:rPr lang="en-US" smtClean="0"/>
              <a:t>Bullet </a:t>
            </a:r>
            <a:r>
              <a:rPr lang="en-US" dirty="0" smtClean="0"/>
              <a:t>2 (</a:t>
            </a:r>
            <a:r>
              <a:rPr lang="en-US" smtClean="0"/>
              <a:t>Arial 22pt)</a:t>
            </a:r>
          </a:p>
          <a:p>
            <a:pPr lvl="4"/>
            <a:r>
              <a:rPr lang="en-US" smtClean="0"/>
              <a:t>Number </a:t>
            </a:r>
            <a:r>
              <a:rPr lang="en-US" dirty="0" smtClean="0"/>
              <a:t>(Arial </a:t>
            </a:r>
            <a:r>
              <a:rPr lang="en-US" dirty="0" err="1" smtClean="0"/>
              <a:t>22pt</a:t>
            </a:r>
            <a:r>
              <a:rPr lang="en-US" dirty="0" smtClean="0"/>
              <a:t>)</a:t>
            </a:r>
          </a:p>
        </p:txBody>
      </p:sp>
      <p:sp>
        <p:nvSpPr>
          <p:cNvPr id="1053" name="Rectangle 29"/>
          <p:cNvSpPr>
            <a:spLocks noGrp="1" noChangeArrowheads="1"/>
          </p:cNvSpPr>
          <p:nvPr>
            <p:ph type="sldNum" sz="quarter" idx="4"/>
          </p:nvPr>
        </p:nvSpPr>
        <p:spPr bwMode="gray">
          <a:xfrm>
            <a:off x="8034597" y="6542924"/>
            <a:ext cx="677863" cy="18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spcBef>
                <a:spcPct val="0"/>
              </a:spcBef>
              <a:buClrTx/>
              <a:buFontTx/>
              <a:buNone/>
              <a:defRPr sz="800">
                <a:solidFill>
                  <a:schemeClr val="accent1"/>
                </a:solidFill>
              </a:defRPr>
            </a:lvl1pPr>
          </a:lstStyle>
          <a:p>
            <a:fld id="{B8C3BAB9-2B20-4355-BCA9-0B2608953693}" type="slidenum">
              <a:rPr lang="en-AU" smtClean="0">
                <a:solidFill>
                  <a:srgbClr val="A71930"/>
                </a:solidFill>
              </a:rPr>
              <a:pPr/>
              <a:t>‹#›</a:t>
            </a:fld>
            <a:endParaRPr lang="en-AU" dirty="0">
              <a:solidFill>
                <a:srgbClr val="A71930"/>
              </a:solidFill>
            </a:endParaRPr>
          </a:p>
        </p:txBody>
      </p:sp>
      <p:sp>
        <p:nvSpPr>
          <p:cNvPr id="6" name="BMDisclaimer"/>
          <p:cNvSpPr txBox="1"/>
          <p:nvPr/>
        </p:nvSpPr>
        <p:spPr bwMode="gray">
          <a:xfrm>
            <a:off x="431540" y="6542924"/>
            <a:ext cx="1450520" cy="180000"/>
          </a:xfrm>
          <a:prstGeom prst="rect">
            <a:avLst/>
          </a:prstGeom>
          <a:noFill/>
          <a:ln>
            <a:noFill/>
          </a:ln>
        </p:spPr>
        <p:txBody>
          <a:bodyPr vert="horz" wrap="square" lIns="0" tIns="0" rIns="0" bIns="0" rtlCol="0" anchor="ctr" anchorCtr="0">
            <a:noAutofit/>
          </a:bodyPr>
          <a:lstStyle/>
          <a:p>
            <a:pPr>
              <a:spcBef>
                <a:spcPts val="0"/>
              </a:spcBef>
              <a:spcAft>
                <a:spcPts val="600"/>
              </a:spcAft>
              <a:buClr>
                <a:srgbClr val="A50E29"/>
              </a:buClr>
              <a:buFont typeface="Arial" charset="0"/>
              <a:buNone/>
            </a:pPr>
            <a:r>
              <a:rPr lang="en-AU" sz="800" dirty="0">
                <a:solidFill>
                  <a:srgbClr val="A71930"/>
                </a:solidFill>
              </a:rPr>
              <a:t>© 2015 Baker &amp; McKenzie LLP</a:t>
            </a:r>
          </a:p>
        </p:txBody>
      </p:sp>
      <p:sp>
        <p:nvSpPr>
          <p:cNvPr id="2" name="Footer Placeholder 1"/>
          <p:cNvSpPr>
            <a:spLocks noGrp="1"/>
          </p:cNvSpPr>
          <p:nvPr>
            <p:ph type="ftr" sz="quarter" idx="3"/>
          </p:nvPr>
        </p:nvSpPr>
        <p:spPr bwMode="gray">
          <a:xfrm>
            <a:off x="2070770" y="6542924"/>
            <a:ext cx="5004556" cy="180000"/>
          </a:xfrm>
          <a:prstGeom prst="rect">
            <a:avLst/>
          </a:prstGeom>
        </p:spPr>
        <p:txBody>
          <a:bodyPr vert="horz" lIns="0" tIns="45720" rIns="91440" bIns="45720" rtlCol="0" anchor="ctr" anchorCtr="0"/>
          <a:lstStyle>
            <a:lvl1pPr algn="ctr">
              <a:defRPr sz="800">
                <a:solidFill>
                  <a:schemeClr val="accent1"/>
                </a:solidFill>
              </a:defRPr>
            </a:lvl1pPr>
          </a:lstStyle>
          <a:p>
            <a:pPr>
              <a:spcBef>
                <a:spcPct val="25000"/>
              </a:spcBef>
              <a:buClr>
                <a:srgbClr val="A50E29"/>
              </a:buClr>
              <a:buFont typeface="Arial" charset="0"/>
              <a:buNone/>
            </a:pPr>
            <a:endParaRPr lang="en-CA" dirty="0">
              <a:solidFill>
                <a:srgbClr val="A71930"/>
              </a:solidFill>
            </a:endParaRPr>
          </a:p>
        </p:txBody>
      </p:sp>
      <p:pic>
        <p:nvPicPr>
          <p:cNvPr id="3" name="BMLogo"/>
          <p:cNvPicPr>
            <a:picLocks noChangeAspect="1"/>
          </p:cNvPicPr>
          <p:nvPr/>
        </p:nvPicPr>
        <p:blipFill rotWithShape="1">
          <a:blip r:embed="rId22" cstate="print">
            <a:extLst>
              <a:ext uri="{28A0092B-C50C-407E-A947-70E740481C1C}">
                <a14:useLocalDpi xmlns:a14="http://schemas.microsoft.com/office/drawing/2010/main" val="0"/>
              </a:ext>
            </a:extLst>
          </a:blip>
          <a:srcRect b="41350"/>
          <a:stretch/>
        </p:blipFill>
        <p:spPr bwMode="gray">
          <a:xfrm>
            <a:off x="0" y="285358"/>
            <a:ext cx="9144000" cy="324242"/>
          </a:xfrm>
          <a:prstGeom prst="rect">
            <a:avLst/>
          </a:prstGeom>
        </p:spPr>
      </p:pic>
      <p:sp>
        <p:nvSpPr>
          <p:cNvPr id="9" name="TextBox 2"/>
          <p:cNvSpPr txBox="1">
            <a:spLocks noChangeArrowheads="1"/>
          </p:cNvSpPr>
          <p:nvPr/>
        </p:nvSpPr>
        <p:spPr bwMode="auto">
          <a:xfrm>
            <a:off x="428624" y="6724829"/>
            <a:ext cx="1335063" cy="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rgbClr val="A50E29"/>
                </a:solidFill>
                <a:latin typeface="Arial" charset="0"/>
                <a:cs typeface="Arial" charset="0"/>
              </a:defRPr>
            </a:lvl1pPr>
            <a:lvl2pPr marL="742950" indent="-285750" eaLnBrk="0" hangingPunct="0">
              <a:defRPr sz="2400">
                <a:solidFill>
                  <a:srgbClr val="A50E29"/>
                </a:solidFill>
                <a:latin typeface="Arial" charset="0"/>
                <a:cs typeface="Arial" charset="0"/>
              </a:defRPr>
            </a:lvl2pPr>
            <a:lvl3pPr marL="1143000" indent="-228600" eaLnBrk="0" hangingPunct="0">
              <a:defRPr sz="2400">
                <a:solidFill>
                  <a:srgbClr val="A50E29"/>
                </a:solidFill>
                <a:latin typeface="Arial" charset="0"/>
                <a:cs typeface="Arial" charset="0"/>
              </a:defRPr>
            </a:lvl3pPr>
            <a:lvl4pPr marL="1600200" indent="-228600" eaLnBrk="0" hangingPunct="0">
              <a:defRPr sz="2400">
                <a:solidFill>
                  <a:srgbClr val="A50E29"/>
                </a:solidFill>
                <a:latin typeface="Arial" charset="0"/>
                <a:cs typeface="Arial" charset="0"/>
              </a:defRPr>
            </a:lvl4pPr>
            <a:lvl5pPr marL="2057400" indent="-228600" eaLnBrk="0" hangingPunct="0">
              <a:defRPr sz="2400">
                <a:solidFill>
                  <a:srgbClr val="A50E29"/>
                </a:solidFill>
                <a:latin typeface="Arial" charset="0"/>
                <a:cs typeface="Arial" charset="0"/>
              </a:defRPr>
            </a:lvl5pPr>
            <a:lvl6pPr marL="2514600" indent="-228600" eaLnBrk="0" fontAlgn="base" hangingPunct="0">
              <a:spcBef>
                <a:spcPct val="0"/>
              </a:spcBef>
              <a:spcAft>
                <a:spcPct val="0"/>
              </a:spcAft>
              <a:defRPr sz="2400">
                <a:solidFill>
                  <a:srgbClr val="A50E29"/>
                </a:solidFill>
                <a:latin typeface="Arial" charset="0"/>
                <a:cs typeface="Arial" charset="0"/>
              </a:defRPr>
            </a:lvl6pPr>
            <a:lvl7pPr marL="2971800" indent="-228600" eaLnBrk="0" fontAlgn="base" hangingPunct="0">
              <a:spcBef>
                <a:spcPct val="0"/>
              </a:spcBef>
              <a:spcAft>
                <a:spcPct val="0"/>
              </a:spcAft>
              <a:defRPr sz="2400">
                <a:solidFill>
                  <a:srgbClr val="A50E29"/>
                </a:solidFill>
                <a:latin typeface="Arial" charset="0"/>
                <a:cs typeface="Arial" charset="0"/>
              </a:defRPr>
            </a:lvl7pPr>
            <a:lvl8pPr marL="3429000" indent="-228600" eaLnBrk="0" fontAlgn="base" hangingPunct="0">
              <a:spcBef>
                <a:spcPct val="0"/>
              </a:spcBef>
              <a:spcAft>
                <a:spcPct val="0"/>
              </a:spcAft>
              <a:defRPr sz="2400">
                <a:solidFill>
                  <a:srgbClr val="A50E29"/>
                </a:solidFill>
                <a:latin typeface="Arial" charset="0"/>
                <a:cs typeface="Arial" charset="0"/>
              </a:defRPr>
            </a:lvl8pPr>
            <a:lvl9pPr marL="3886200" indent="-228600" eaLnBrk="0" fontAlgn="base" hangingPunct="0">
              <a:spcBef>
                <a:spcPct val="0"/>
              </a:spcBef>
              <a:spcAft>
                <a:spcPct val="0"/>
              </a:spcAft>
              <a:defRPr sz="2400">
                <a:solidFill>
                  <a:srgbClr val="A50E29"/>
                </a:solidFill>
                <a:latin typeface="Arial" charset="0"/>
                <a:cs typeface="Arial" charset="0"/>
              </a:defRPr>
            </a:lvl9pPr>
          </a:lstStyle>
          <a:p>
            <a:pPr eaLnBrk="1" hangingPunct="1">
              <a:spcBef>
                <a:spcPct val="25000"/>
              </a:spcBef>
              <a:buClr>
                <a:srgbClr val="A50E29"/>
              </a:buClr>
              <a:buFont typeface="Arial" charset="0"/>
              <a:buNone/>
              <a:defRPr/>
            </a:pPr>
            <a:r>
              <a:rPr lang="en-US" sz="400" dirty="0" smtClean="0">
                <a:solidFill>
                  <a:srgbClr val="5F5F5F"/>
                </a:solidFill>
              </a:rPr>
              <a:t>DM Ref: 7197994</a:t>
            </a:r>
            <a:endParaRPr lang="en-GB" sz="400" dirty="0" smtClean="0">
              <a:solidFill>
                <a:srgbClr val="5F5F5F"/>
              </a:solidFill>
            </a:endParaRPr>
          </a:p>
        </p:txBody>
      </p:sp>
    </p:spTree>
    <p:extLst>
      <p:ext uri="{BB962C8B-B14F-4D97-AF65-F5344CB8AC3E}">
        <p14:creationId xmlns:p14="http://schemas.microsoft.com/office/powerpoint/2010/main" val="4193570334"/>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Lst>
  <p:transition/>
  <p:timing>
    <p:tnLst>
      <p:par>
        <p:cTn id="1" dur="indefinite" restart="never" nodeType="tmRoot"/>
      </p:par>
    </p:tnLst>
  </p:timing>
  <p:hf hdr="0" ftr="0"/>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3200">
          <a:solidFill>
            <a:srgbClr val="A50E29"/>
          </a:solidFill>
          <a:latin typeface="Arial" charset="0"/>
        </a:defRPr>
      </a:lvl2pPr>
      <a:lvl3pPr algn="l" rtl="0" eaLnBrk="1" fontAlgn="base" hangingPunct="1">
        <a:spcBef>
          <a:spcPct val="0"/>
        </a:spcBef>
        <a:spcAft>
          <a:spcPct val="0"/>
        </a:spcAft>
        <a:defRPr sz="3200">
          <a:solidFill>
            <a:srgbClr val="A50E29"/>
          </a:solidFill>
          <a:latin typeface="Arial" charset="0"/>
        </a:defRPr>
      </a:lvl3pPr>
      <a:lvl4pPr algn="l" rtl="0" eaLnBrk="1" fontAlgn="base" hangingPunct="1">
        <a:spcBef>
          <a:spcPct val="0"/>
        </a:spcBef>
        <a:spcAft>
          <a:spcPct val="0"/>
        </a:spcAft>
        <a:defRPr sz="3200">
          <a:solidFill>
            <a:srgbClr val="A50E29"/>
          </a:solidFill>
          <a:latin typeface="Arial" charset="0"/>
        </a:defRPr>
      </a:lvl4pPr>
      <a:lvl5pPr algn="l" rtl="0" eaLnBrk="1" fontAlgn="base" hangingPunct="1">
        <a:spcBef>
          <a:spcPct val="0"/>
        </a:spcBef>
        <a:spcAft>
          <a:spcPct val="0"/>
        </a:spcAft>
        <a:defRPr sz="3200">
          <a:solidFill>
            <a:srgbClr val="A50E29"/>
          </a:solidFill>
          <a:latin typeface="Arial" charset="0"/>
        </a:defRPr>
      </a:lvl5pPr>
      <a:lvl6pPr marL="457200" algn="l" rtl="0" eaLnBrk="1" fontAlgn="base" hangingPunct="1">
        <a:spcBef>
          <a:spcPct val="0"/>
        </a:spcBef>
        <a:spcAft>
          <a:spcPct val="0"/>
        </a:spcAft>
        <a:defRPr sz="3200">
          <a:solidFill>
            <a:srgbClr val="A50E29"/>
          </a:solidFill>
          <a:latin typeface="Arial" charset="0"/>
        </a:defRPr>
      </a:lvl6pPr>
      <a:lvl7pPr marL="914400" algn="l" rtl="0" eaLnBrk="1" fontAlgn="base" hangingPunct="1">
        <a:spcBef>
          <a:spcPct val="0"/>
        </a:spcBef>
        <a:spcAft>
          <a:spcPct val="0"/>
        </a:spcAft>
        <a:defRPr sz="3200">
          <a:solidFill>
            <a:srgbClr val="A50E29"/>
          </a:solidFill>
          <a:latin typeface="Arial" charset="0"/>
        </a:defRPr>
      </a:lvl7pPr>
      <a:lvl8pPr marL="1371600" algn="l" rtl="0" eaLnBrk="1" fontAlgn="base" hangingPunct="1">
        <a:spcBef>
          <a:spcPct val="0"/>
        </a:spcBef>
        <a:spcAft>
          <a:spcPct val="0"/>
        </a:spcAft>
        <a:defRPr sz="3200">
          <a:solidFill>
            <a:srgbClr val="A50E29"/>
          </a:solidFill>
          <a:latin typeface="Arial" charset="0"/>
        </a:defRPr>
      </a:lvl8pPr>
      <a:lvl9pPr marL="1828800" algn="l" rtl="0" eaLnBrk="1" fontAlgn="base" hangingPunct="1">
        <a:spcBef>
          <a:spcPct val="0"/>
        </a:spcBef>
        <a:spcAft>
          <a:spcPct val="0"/>
        </a:spcAft>
        <a:defRPr sz="3200">
          <a:solidFill>
            <a:srgbClr val="A50E29"/>
          </a:solidFill>
          <a:latin typeface="Arial" charset="0"/>
        </a:defRPr>
      </a:lvl9pPr>
    </p:titleStyle>
    <p:bodyStyle>
      <a:lvl1pPr marL="0" indent="0" algn="l" rtl="0" eaLnBrk="1" fontAlgn="base" hangingPunct="1">
        <a:spcBef>
          <a:spcPts val="0"/>
        </a:spcBef>
        <a:spcAft>
          <a:spcPts val="600"/>
        </a:spcAft>
        <a:buClr>
          <a:srgbClr val="A50E29"/>
        </a:buClr>
        <a:buFontTx/>
        <a:buNone/>
        <a:defRPr lang="en-US" sz="2200" baseline="0" dirty="0" smtClean="0">
          <a:solidFill>
            <a:schemeClr val="accent5"/>
          </a:solidFill>
          <a:latin typeface="+mn-lt"/>
          <a:ea typeface="+mn-ea"/>
          <a:cs typeface="+mn-cs"/>
        </a:defRPr>
      </a:lvl1pPr>
      <a:lvl2pPr marL="0" indent="0" algn="l" rtl="0" eaLnBrk="1" fontAlgn="base" hangingPunct="1">
        <a:spcBef>
          <a:spcPts val="0"/>
        </a:spcBef>
        <a:spcAft>
          <a:spcPts val="600"/>
        </a:spcAft>
        <a:buClr>
          <a:srgbClr val="A50E29"/>
        </a:buClr>
        <a:buFont typeface="Arial" pitchFamily="34" charset="0"/>
        <a:buNone/>
        <a:defRPr lang="en-US" sz="2400" b="1" baseline="0" dirty="0" smtClean="0">
          <a:solidFill>
            <a:schemeClr val="accent1"/>
          </a:solidFill>
          <a:latin typeface="+mn-lt"/>
        </a:defRPr>
      </a:lvl2pPr>
      <a:lvl3pPr marL="36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lang="en-AU" sz="2200" dirty="0" smtClean="0">
          <a:solidFill>
            <a:schemeClr val="accent5"/>
          </a:solidFill>
          <a:latin typeface="+mn-lt"/>
        </a:defRPr>
      </a:lvl3pPr>
      <a:lvl4pPr marL="720000" marR="0" indent="-360000" algn="l" defTabSz="914400" rtl="0" eaLnBrk="1" fontAlgn="base" latinLnBrk="0" hangingPunct="1">
        <a:lnSpc>
          <a:spcPct val="100000"/>
        </a:lnSpc>
        <a:spcBef>
          <a:spcPts val="0"/>
        </a:spcBef>
        <a:spcAft>
          <a:spcPts val="600"/>
        </a:spcAft>
        <a:buClr>
          <a:srgbClr val="A50E29"/>
        </a:buClr>
        <a:buSzTx/>
        <a:buFont typeface="Arial" pitchFamily="34" charset="0"/>
        <a:buChar char="•"/>
        <a:tabLst/>
        <a:defRPr sz="2200" baseline="0">
          <a:solidFill>
            <a:schemeClr val="accent5"/>
          </a:solidFill>
          <a:latin typeface="+mn-lt"/>
        </a:defRPr>
      </a:lvl4pPr>
      <a:lvl5pPr marL="360000" marR="0" indent="-360000" algn="l" defTabSz="914400" rtl="0" eaLnBrk="1" fontAlgn="base" latinLnBrk="0" hangingPunct="1">
        <a:lnSpc>
          <a:spcPct val="100000"/>
        </a:lnSpc>
        <a:spcBef>
          <a:spcPts val="0"/>
        </a:spcBef>
        <a:spcAft>
          <a:spcPts val="600"/>
        </a:spcAft>
        <a:buClr>
          <a:srgbClr val="A50E29"/>
        </a:buClr>
        <a:buSzTx/>
        <a:buFont typeface="+mj-lt"/>
        <a:buAutoNum type="arabicPeriod"/>
        <a:tabLst/>
        <a:defRPr sz="2200" baseline="0">
          <a:solidFill>
            <a:schemeClr val="accent5"/>
          </a:solidFill>
          <a:latin typeface="+mn-lt"/>
        </a:defRPr>
      </a:lvl5pPr>
      <a:lvl6pPr marL="20574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6pPr>
      <a:lvl7pPr marL="25146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7pPr>
      <a:lvl8pPr marL="29718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8pPr>
      <a:lvl9pPr marL="34290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bwMode="auto">
          <a:xfrm>
            <a:off x="1403350" y="2420938"/>
            <a:ext cx="6811963" cy="3722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a:p>
            <a:pPr>
              <a:defRPr/>
            </a:pPr>
            <a:endParaRPr lang="en-GB" altLang="en-US" dirty="0" smtClean="0"/>
          </a:p>
        </p:txBody>
      </p:sp>
      <p:sp>
        <p:nvSpPr>
          <p:cNvPr id="9219" name="Title 1"/>
          <p:cNvSpPr>
            <a:spLocks noGrp="1"/>
          </p:cNvSpPr>
          <p:nvPr>
            <p:ph type="title"/>
          </p:nvPr>
        </p:nvSpPr>
        <p:spPr bwMode="auto">
          <a:xfrm>
            <a:off x="1258888" y="1773238"/>
            <a:ext cx="6472237"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smtClean="0"/>
              <a:t>TOP PUBLIC LAW CASES 2014-2015</a:t>
            </a:r>
            <a:br>
              <a:rPr lang="en-US" altLang="en-US" sz="4800" b="1" smtClean="0"/>
            </a:br>
            <a:r>
              <a:rPr lang="en-US" altLang="en-US" sz="3600" b="1" smtClean="0"/>
              <a:t/>
            </a:r>
            <a:br>
              <a:rPr lang="en-US" altLang="en-US" sz="3600" b="1" smtClean="0"/>
            </a:br>
            <a:r>
              <a:rPr lang="en-US" altLang="en-US" sz="3600" b="1" smtClean="0"/>
              <a:t/>
            </a:r>
            <a:br>
              <a:rPr lang="en-US" altLang="en-US" sz="3600" b="1" smtClean="0"/>
            </a:br>
            <a:endParaRPr lang="en-GB" altLang="en-US" sz="3600" smtClean="0"/>
          </a:p>
        </p:txBody>
      </p:sp>
      <p:sp>
        <p:nvSpPr>
          <p:cNvPr id="9220" name="Title 1"/>
          <p:cNvSpPr txBox="1">
            <a:spLocks/>
          </p:cNvSpPr>
          <p:nvPr/>
        </p:nvSpPr>
        <p:spPr bwMode="auto">
          <a:xfrm>
            <a:off x="1411288" y="4508500"/>
            <a:ext cx="64722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latin typeface="Calibri" pitchFamily="34" charset="0"/>
              </a:rPr>
              <a:t>Joanna Ludlam, Partner, Baker &amp; McKenzie</a:t>
            </a:r>
          </a:p>
          <a:p>
            <a:pPr algn="ctr"/>
            <a:r>
              <a:rPr lang="en-US" altLang="en-US" sz="2400" b="1">
                <a:latin typeface="Calibri" pitchFamily="34" charset="0"/>
              </a:rPr>
              <a:t>Iain Steele, Blackstone Chambers</a:t>
            </a:r>
          </a:p>
          <a:p>
            <a:pPr algn="ctr"/>
            <a:r>
              <a:rPr lang="en-US" altLang="en-US" sz="2400" b="1">
                <a:latin typeface="Calibri" pitchFamily="34" charset="0"/>
              </a:rPr>
              <a:t>Naina Patel, Blackstone Chambers </a:t>
            </a:r>
            <a:r>
              <a:rPr lang="en-US" altLang="en-US" sz="4800" b="1">
                <a:latin typeface="Calibri" pitchFamily="34" charset="0"/>
              </a:rPr>
              <a:t/>
            </a:r>
            <a:br>
              <a:rPr lang="en-US" altLang="en-US" sz="4800" b="1">
                <a:latin typeface="Calibri" pitchFamily="34" charset="0"/>
              </a:rPr>
            </a:br>
            <a:r>
              <a:rPr lang="en-US" altLang="en-US" sz="3600" b="1">
                <a:latin typeface="Calibri" pitchFamily="34" charset="0"/>
              </a:rPr>
              <a:t/>
            </a:r>
            <a:br>
              <a:rPr lang="en-US" altLang="en-US" sz="3600" b="1">
                <a:latin typeface="Calibri" pitchFamily="34" charset="0"/>
              </a:rPr>
            </a:br>
            <a:r>
              <a:rPr lang="en-US" altLang="en-US" sz="3600" b="1">
                <a:latin typeface="Calibri" pitchFamily="34" charset="0"/>
              </a:rPr>
              <a:t/>
            </a:r>
            <a:br>
              <a:rPr lang="en-US" altLang="en-US" sz="3600" b="1">
                <a:latin typeface="Calibri" pitchFamily="34" charset="0"/>
              </a:rPr>
            </a:br>
            <a:endParaRPr lang="en-GB" altLang="en-US" sz="36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smtClean="0"/>
              <a:t>Funding </a:t>
            </a:r>
          </a:p>
        </p:txBody>
      </p:sp>
      <p:sp>
        <p:nvSpPr>
          <p:cNvPr id="10243"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Challenge to refusal of exceptional funding refused on grounds Article 8 ECHR not engaged in immigration cases</a:t>
            </a:r>
          </a:p>
          <a:p>
            <a:r>
              <a:rPr lang="en-GB" altLang="en-US" smtClean="0"/>
              <a:t>The ECF scheme was not sufficiently accessible particularly where children or adults lacking capacity were concerned</a:t>
            </a:r>
          </a:p>
          <a:p>
            <a:r>
              <a:rPr lang="en-GB" altLang="en-US" smtClean="0"/>
              <a:t>The test was whether there would be a breach of ECHR/EU rights or whether there was a risk of this without legal aid</a:t>
            </a:r>
          </a:p>
          <a:p>
            <a:r>
              <a:rPr lang="en-GB" altLang="en-US" smtClean="0"/>
              <a:t>The refusal of funding on grounds of merits was legitimate in principle but it was unreasonable to exclude borderline cases </a:t>
            </a:r>
          </a:p>
          <a:p>
            <a:r>
              <a:rPr lang="en-GB" altLang="en-US" smtClean="0"/>
              <a:t>The changes to the scheme including the right of appeal</a:t>
            </a:r>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p:txBody>
      </p:sp>
      <p:sp>
        <p:nvSpPr>
          <p:cNvPr id="10244"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a:latin typeface="Calibri" pitchFamily="34" charset="0"/>
              </a:rPr>
              <a:t>IS v (1) Director of Legal Aid Casework; (2) Lord Chancellor </a:t>
            </a:r>
            <a:r>
              <a:rPr lang="en-GB" altLang="en-US" sz="2000" b="1">
                <a:latin typeface="Calibri" pitchFamily="34" charset="0"/>
              </a:rPr>
              <a:t>[2015] EWHC 1965 (Admin), 15 July 2015</a:t>
            </a:r>
          </a:p>
        </p:txBody>
      </p:sp>
      <p:pic>
        <p:nvPicPr>
          <p:cNvPr id="6"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1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Judicial Review</a:t>
            </a:r>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2</a:t>
            </a:fld>
            <a:endParaRPr lang="en-AU" dirty="0">
              <a:solidFill>
                <a:srgbClr val="A71930"/>
              </a:solidFill>
            </a:endParaRPr>
          </a:p>
        </p:txBody>
      </p:sp>
      <p:sp>
        <p:nvSpPr>
          <p:cNvPr id="4" name="Content Placeholder 3"/>
          <p:cNvSpPr>
            <a:spLocks noGrp="1"/>
          </p:cNvSpPr>
          <p:nvPr>
            <p:ph sz="quarter" idx="12"/>
          </p:nvPr>
        </p:nvSpPr>
        <p:spPr>
          <a:xfrm>
            <a:off x="431802" y="2997671"/>
            <a:ext cx="3960812" cy="3743697"/>
          </a:xfrm>
        </p:spPr>
        <p:txBody>
          <a:bodyPr/>
          <a:lstStyle/>
          <a:p>
            <a:r>
              <a:rPr lang="en-GB" sz="1600" i="1" dirty="0" smtClean="0">
                <a:solidFill>
                  <a:schemeClr val="accent1"/>
                </a:solidFill>
              </a:rPr>
              <a:t>R</a:t>
            </a:r>
            <a:r>
              <a:rPr lang="en-GB" sz="1600" i="1" dirty="0">
                <a:solidFill>
                  <a:schemeClr val="accent1"/>
                </a:solidFill>
              </a:rPr>
              <a:t>. (on the application of Holmcroft Properties Ltd) v. KPMG LLP </a:t>
            </a:r>
            <a:r>
              <a:rPr lang="en-GB" sz="1600" dirty="0">
                <a:solidFill>
                  <a:schemeClr val="accent1"/>
                </a:solidFill>
              </a:rPr>
              <a:t>[2015] EWHC 1888 (Admin)</a:t>
            </a:r>
          </a:p>
          <a:p>
            <a:pPr marL="342900" indent="-342900">
              <a:buFont typeface="Arial" panose="020B0604020202020204" pitchFamily="34" charset="0"/>
              <a:buChar char="•"/>
            </a:pPr>
            <a:r>
              <a:rPr lang="en-GB" sz="1600" dirty="0" smtClean="0"/>
              <a:t>KPMG </a:t>
            </a:r>
            <a:r>
              <a:rPr lang="en-GB" sz="1600" dirty="0"/>
              <a:t>appointed under s.166 FSMA 2000</a:t>
            </a:r>
          </a:p>
          <a:p>
            <a:pPr marL="342900" indent="-342900">
              <a:buFont typeface="Arial" panose="020B0604020202020204" pitchFamily="34" charset="0"/>
              <a:buChar char="•"/>
            </a:pPr>
            <a:r>
              <a:rPr lang="en-GB" sz="1600" dirty="0"/>
              <a:t>Whether decisions taken under such appointment were amendable to judicial review</a:t>
            </a:r>
          </a:p>
          <a:p>
            <a:pPr marL="342900" indent="-342900">
              <a:buFont typeface="Arial" panose="020B0604020202020204" pitchFamily="34" charset="0"/>
              <a:buChar char="•"/>
            </a:pPr>
            <a:r>
              <a:rPr lang="en-GB" sz="1600" dirty="0"/>
              <a:t>Factual and legal context critical</a:t>
            </a:r>
          </a:p>
          <a:p>
            <a:pPr marL="342900" indent="-342900">
              <a:buFont typeface="Arial" panose="020B0604020202020204" pitchFamily="34" charset="0"/>
              <a:buChar char="•"/>
            </a:pPr>
            <a:r>
              <a:rPr lang="en-GB" sz="1600" dirty="0"/>
              <a:t>Substantive hearing to follow</a:t>
            </a:r>
          </a:p>
        </p:txBody>
      </p:sp>
      <p:sp>
        <p:nvSpPr>
          <p:cNvPr id="5" name="Rectangle 4"/>
          <p:cNvSpPr/>
          <p:nvPr/>
        </p:nvSpPr>
        <p:spPr bwMode="auto">
          <a:xfrm>
            <a:off x="0" y="1989138"/>
            <a:ext cx="9144000" cy="791790"/>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180000" tIns="72000" rIns="72000" bIns="72000" numCol="1" rtlCol="0" anchor="ctr" anchorCtr="0" compatLnSpc="1">
            <a:prstTxWarp prst="textNoShape">
              <a:avLst/>
            </a:prstTxWarp>
          </a:bodyPr>
          <a:lstStyle/>
          <a:p>
            <a:pPr>
              <a:spcBef>
                <a:spcPct val="25000"/>
              </a:spcBef>
              <a:buClr>
                <a:srgbClr val="A50E29"/>
              </a:buClr>
              <a:buFont typeface="Arial" charset="0"/>
              <a:buNone/>
            </a:pPr>
            <a:r>
              <a:rPr lang="en-GB" sz="2200" b="1" dirty="0">
                <a:solidFill>
                  <a:srgbClr val="5F5F5F"/>
                </a:solidFill>
              </a:rPr>
              <a:t>KPMG- public body?; section 166 FSMA 2000 appointment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79" y="3212976"/>
            <a:ext cx="429576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37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Judicial Review</a:t>
            </a:r>
            <a:endParaRPr lang="en-GB" dirty="0"/>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3</a:t>
            </a:fld>
            <a:endParaRPr lang="en-AU" dirty="0">
              <a:solidFill>
                <a:srgbClr val="A71930"/>
              </a:solidFill>
            </a:endParaRPr>
          </a:p>
        </p:txBody>
      </p:sp>
      <p:sp>
        <p:nvSpPr>
          <p:cNvPr id="4" name="Content Placeholder 3"/>
          <p:cNvSpPr>
            <a:spLocks noGrp="1"/>
          </p:cNvSpPr>
          <p:nvPr>
            <p:ph sz="quarter" idx="12"/>
          </p:nvPr>
        </p:nvSpPr>
        <p:spPr>
          <a:xfrm>
            <a:off x="431802" y="2997671"/>
            <a:ext cx="3960812" cy="3743697"/>
          </a:xfrm>
        </p:spPr>
        <p:txBody>
          <a:bodyPr/>
          <a:lstStyle/>
          <a:p>
            <a:r>
              <a:rPr lang="en-GB" sz="1600" i="1" dirty="0" smtClean="0">
                <a:solidFill>
                  <a:schemeClr val="accent1"/>
                </a:solidFill>
              </a:rPr>
              <a:t>R (on </a:t>
            </a:r>
            <a:r>
              <a:rPr lang="en-GB" sz="1600" i="1" dirty="0">
                <a:solidFill>
                  <a:schemeClr val="accent1"/>
                </a:solidFill>
              </a:rPr>
              <a:t>the application of Lumsdon) </a:t>
            </a:r>
            <a:r>
              <a:rPr lang="en-GB" sz="1600" i="1" dirty="0" smtClean="0">
                <a:solidFill>
                  <a:schemeClr val="accent1"/>
                </a:solidFill>
              </a:rPr>
              <a:t>v. </a:t>
            </a:r>
            <a:r>
              <a:rPr lang="en-GB" sz="1600" i="1" dirty="0">
                <a:solidFill>
                  <a:schemeClr val="accent1"/>
                </a:solidFill>
              </a:rPr>
              <a:t>Legal Services Board</a:t>
            </a:r>
            <a:r>
              <a:rPr lang="en-GB" sz="1600" dirty="0">
                <a:solidFill>
                  <a:schemeClr val="accent1"/>
                </a:solidFill>
              </a:rPr>
              <a:t> [2015] UKSC 41</a:t>
            </a:r>
          </a:p>
          <a:p>
            <a:pPr marL="342900" indent="-342900">
              <a:buFont typeface="Arial" panose="020B0604020202020204" pitchFamily="34" charset="0"/>
              <a:buChar char="•"/>
            </a:pPr>
            <a:r>
              <a:rPr lang="en-GB" sz="1600" dirty="0"/>
              <a:t>Criminal barristers sought to resist implementation of proposed accreditation scheme</a:t>
            </a:r>
          </a:p>
          <a:p>
            <a:pPr marL="342900" indent="-342900">
              <a:buFont typeface="Arial" panose="020B0604020202020204" pitchFamily="34" charset="0"/>
              <a:buChar char="•"/>
            </a:pPr>
            <a:r>
              <a:rPr lang="en-GB" sz="1600" dirty="0"/>
              <a:t>Court </a:t>
            </a:r>
            <a:r>
              <a:rPr lang="en-GB" sz="1600" dirty="0" smtClean="0"/>
              <a:t>held:</a:t>
            </a:r>
            <a:endParaRPr lang="en-GB" sz="1600" dirty="0"/>
          </a:p>
          <a:p>
            <a:pPr marL="702900" lvl="2" indent="-342900"/>
            <a:r>
              <a:rPr lang="en-GB" sz="1600" dirty="0" smtClean="0"/>
              <a:t>Test </a:t>
            </a:r>
            <a:r>
              <a:rPr lang="en-GB" sz="1600" dirty="0"/>
              <a:t>was one of “proportionality”, not one of “manifest error”</a:t>
            </a:r>
          </a:p>
          <a:p>
            <a:pPr marL="702900" lvl="2" indent="-342900"/>
            <a:r>
              <a:rPr lang="en-GB" sz="1600" dirty="0"/>
              <a:t>On facts, QASA was </a:t>
            </a:r>
            <a:r>
              <a:rPr lang="en-GB" sz="1600" dirty="0" smtClean="0"/>
              <a:t>proportionate</a:t>
            </a:r>
            <a:endParaRPr lang="en-GB" sz="1600"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58528" y="2997671"/>
            <a:ext cx="3960812" cy="2607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bwMode="auto">
          <a:xfrm>
            <a:off x="0" y="1989138"/>
            <a:ext cx="9144000" cy="791790"/>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180000" tIns="72000" rIns="72000" bIns="72000" numCol="1" rtlCol="0" anchor="ctr" anchorCtr="0" compatLnSpc="1">
            <a:prstTxWarp prst="textNoShape">
              <a:avLst/>
            </a:prstTxWarp>
          </a:bodyPr>
          <a:lstStyle/>
          <a:p>
            <a:pPr>
              <a:spcBef>
                <a:spcPct val="25000"/>
              </a:spcBef>
              <a:buClr>
                <a:srgbClr val="A50E29"/>
              </a:buClr>
              <a:buFont typeface="Arial" charset="0"/>
              <a:buNone/>
            </a:pPr>
            <a:r>
              <a:rPr lang="en-GB" sz="2200" b="1" dirty="0">
                <a:solidFill>
                  <a:srgbClr val="5F5F5F"/>
                </a:solidFill>
              </a:rPr>
              <a:t>Quality Assurance Scheme for Advocates (“QASA”)</a:t>
            </a:r>
          </a:p>
        </p:txBody>
      </p:sp>
    </p:spTree>
    <p:extLst>
      <p:ext uri="{BB962C8B-B14F-4D97-AF65-F5344CB8AC3E}">
        <p14:creationId xmlns:p14="http://schemas.microsoft.com/office/powerpoint/2010/main" val="336305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Statelessness</a:t>
            </a:r>
          </a:p>
        </p:txBody>
      </p:sp>
      <p:sp>
        <p:nvSpPr>
          <p:cNvPr id="3" name="Slide Number Placeholder 2"/>
          <p:cNvSpPr>
            <a:spLocks noGrp="1"/>
          </p:cNvSpPr>
          <p:nvPr>
            <p:ph type="sldNum" sz="quarter" idx="10"/>
          </p:nvPr>
        </p:nvSpPr>
        <p:spPr/>
        <p:txBody>
          <a:bodyPr/>
          <a:lstStyle/>
          <a:p>
            <a:fld id="{B8C3BAB9-2B20-4355-BCA9-0B2608953693}" type="slidenum">
              <a:rPr lang="en-AU" smtClean="0">
                <a:solidFill>
                  <a:srgbClr val="A71930"/>
                </a:solidFill>
              </a:rPr>
              <a:pPr/>
              <a:t>4</a:t>
            </a:fld>
            <a:endParaRPr lang="en-AU" dirty="0">
              <a:solidFill>
                <a:srgbClr val="A71930"/>
              </a:solidFill>
            </a:endParaRPr>
          </a:p>
        </p:txBody>
      </p:sp>
      <p:sp>
        <p:nvSpPr>
          <p:cNvPr id="4" name="Content Placeholder 3"/>
          <p:cNvSpPr>
            <a:spLocks noGrp="1"/>
          </p:cNvSpPr>
          <p:nvPr>
            <p:ph sz="quarter" idx="12"/>
          </p:nvPr>
        </p:nvSpPr>
        <p:spPr>
          <a:xfrm>
            <a:off x="431802" y="2997671"/>
            <a:ext cx="3960812" cy="3743697"/>
          </a:xfrm>
        </p:spPr>
        <p:txBody>
          <a:bodyPr/>
          <a:lstStyle/>
          <a:p>
            <a:r>
              <a:rPr lang="en-GB" sz="1600" i="1" dirty="0">
                <a:solidFill>
                  <a:schemeClr val="accent1"/>
                </a:solidFill>
              </a:rPr>
              <a:t>Pham v. Secretary of State for the Home Department Supreme Court </a:t>
            </a:r>
            <a:r>
              <a:rPr lang="en-GB" sz="1600" dirty="0">
                <a:solidFill>
                  <a:schemeClr val="accent1"/>
                </a:solidFill>
              </a:rPr>
              <a:t>[2015] UKSC 19</a:t>
            </a:r>
          </a:p>
          <a:p>
            <a:pPr marL="342900" indent="-342900">
              <a:buFont typeface="Arial" panose="020B0604020202020204" pitchFamily="34" charset="0"/>
              <a:buChar char="•"/>
            </a:pPr>
            <a:r>
              <a:rPr lang="en-GB" sz="1600" dirty="0"/>
              <a:t>Whether British citizenship was allowed to be withdrawn as consequence was statelessness</a:t>
            </a:r>
          </a:p>
          <a:p>
            <a:pPr marL="342900" indent="-342900">
              <a:buFont typeface="Arial" panose="020B0604020202020204" pitchFamily="34" charset="0"/>
              <a:buChar char="•"/>
            </a:pPr>
            <a:r>
              <a:rPr lang="en-GB" sz="1600" smtClean="0"/>
              <a:t>Case marks a turning-point </a:t>
            </a:r>
            <a:r>
              <a:rPr lang="en-GB" sz="1600"/>
              <a:t>in the role of proportionality as a common-law ground of judicial </a:t>
            </a:r>
            <a:r>
              <a:rPr lang="en-GB" sz="1600" smtClean="0"/>
              <a:t>review</a:t>
            </a:r>
            <a:endParaRPr lang="en-GB" sz="1600"/>
          </a:p>
        </p:txBody>
      </p:sp>
      <p:sp>
        <p:nvSpPr>
          <p:cNvPr id="5" name="Rectangle 4"/>
          <p:cNvSpPr/>
          <p:nvPr/>
        </p:nvSpPr>
        <p:spPr bwMode="auto">
          <a:xfrm>
            <a:off x="0" y="1989138"/>
            <a:ext cx="9144000" cy="791790"/>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180000" tIns="72000" rIns="72000" bIns="72000" numCol="1" rtlCol="0" anchor="ctr" anchorCtr="0" compatLnSpc="1">
            <a:prstTxWarp prst="textNoShape">
              <a:avLst/>
            </a:prstTxWarp>
          </a:bodyPr>
          <a:lstStyle/>
          <a:p>
            <a:pPr>
              <a:spcBef>
                <a:spcPct val="25000"/>
              </a:spcBef>
              <a:buClr>
                <a:srgbClr val="A50E29"/>
              </a:buClr>
              <a:buFont typeface="Arial" charset="0"/>
              <a:buNone/>
            </a:pPr>
            <a:r>
              <a:rPr lang="en-GB" sz="2200" b="1" dirty="0">
                <a:solidFill>
                  <a:srgbClr val="5F5F5F"/>
                </a:solidFill>
              </a:rPr>
              <a:t>British Nationality Act 1981; Convention Relating to the Status of Stateless Persons 1954, EU Citizenship</a:t>
            </a:r>
          </a:p>
        </p:txBody>
      </p:sp>
      <p:pic>
        <p:nvPicPr>
          <p:cNvPr id="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759201" y="2998799"/>
            <a:ext cx="3413200" cy="2846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0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smtClean="0"/>
              <a:t>Consultation</a:t>
            </a:r>
          </a:p>
        </p:txBody>
      </p:sp>
      <p:sp>
        <p:nvSpPr>
          <p:cNvPr id="10243"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Challenge to decision to make a council tax reduction scheme</a:t>
            </a:r>
          </a:p>
          <a:p>
            <a:r>
              <a:rPr lang="en-GB" altLang="en-US" dirty="0" smtClean="0"/>
              <a:t>Statutory duty to consult</a:t>
            </a:r>
          </a:p>
          <a:p>
            <a:r>
              <a:rPr lang="en-GB" altLang="en-US" dirty="0" smtClean="0"/>
              <a:t>Consultation premised on need to reduce level of relief</a:t>
            </a:r>
          </a:p>
          <a:p>
            <a:r>
              <a:rPr lang="en-GB" altLang="en-US" dirty="0" err="1" smtClean="0"/>
              <a:t>Sedley</a:t>
            </a:r>
            <a:r>
              <a:rPr lang="en-GB" altLang="en-US" dirty="0" smtClean="0"/>
              <a:t> requirements approved: (1) formative stage, (2) sufficient reasons, (3) adequate time, (4) take into account responses </a:t>
            </a:r>
          </a:p>
          <a:p>
            <a:r>
              <a:rPr lang="en-GB" altLang="en-US" dirty="0" smtClean="0"/>
              <a:t>‘Sometimes’ fairness requires reference to discarded alternatives</a:t>
            </a:r>
          </a:p>
          <a:p>
            <a:r>
              <a:rPr lang="en-GB" altLang="en-US" dirty="0"/>
              <a:t>Lord Reed – focus on statutory context, not common law</a:t>
            </a:r>
          </a:p>
          <a:p>
            <a:r>
              <a:rPr lang="en-GB" altLang="en-US" dirty="0" smtClean="0"/>
              <a:t>Lord </a:t>
            </a:r>
            <a:r>
              <a:rPr lang="en-GB" altLang="en-US" dirty="0"/>
              <a:t>Wilson – three purposes of </a:t>
            </a:r>
            <a:r>
              <a:rPr lang="en-GB" altLang="en-US" dirty="0" smtClean="0"/>
              <a:t>consultation </a:t>
            </a:r>
            <a:endParaRPr lang="en-GB" altLang="en-US" dirty="0"/>
          </a:p>
          <a:p>
            <a:r>
              <a:rPr lang="en-GB" altLang="en-US" dirty="0" smtClean="0"/>
              <a:t>Cf. Court of Appeal decision in </a:t>
            </a:r>
            <a:r>
              <a:rPr lang="en-GB" altLang="en-US" i="1" dirty="0" smtClean="0"/>
              <a:t>R (United Co </a:t>
            </a:r>
            <a:r>
              <a:rPr lang="en-GB" altLang="en-US" i="1" dirty="0" err="1" smtClean="0"/>
              <a:t>Rusal</a:t>
            </a:r>
            <a:r>
              <a:rPr lang="en-GB" altLang="en-US" i="1" dirty="0" smtClean="0"/>
              <a:t> plc) v London Metal Exchange </a:t>
            </a:r>
            <a:r>
              <a:rPr lang="en-GB" altLang="en-US" dirty="0" smtClean="0"/>
              <a:t>[2014] EWCA </a:t>
            </a:r>
            <a:r>
              <a:rPr lang="en-GB" altLang="en-US" dirty="0" err="1" smtClean="0"/>
              <a:t>Civ</a:t>
            </a:r>
            <a:r>
              <a:rPr lang="en-GB" altLang="en-US" dirty="0" smtClean="0"/>
              <a:t> 1271 (8 Oct 2014)</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p:txBody>
      </p:sp>
      <p:sp>
        <p:nvSpPr>
          <p:cNvPr id="10244"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dirty="0" smtClean="0">
                <a:latin typeface="Calibri" pitchFamily="34" charset="0"/>
              </a:rPr>
              <a:t>R (Moseley) v Haringey London </a:t>
            </a:r>
            <a:r>
              <a:rPr lang="en-GB" altLang="en-US" sz="2000" b="1" i="1" smtClean="0">
                <a:latin typeface="Calibri" pitchFamily="34" charset="0"/>
              </a:rPr>
              <a:t>Borough Council </a:t>
            </a:r>
            <a:r>
              <a:rPr lang="en-GB" altLang="en-US" sz="2000" b="1" smtClean="0">
                <a:latin typeface="Calibri" pitchFamily="34" charset="0"/>
              </a:rPr>
              <a:t>[2014</a:t>
            </a:r>
            <a:r>
              <a:rPr lang="en-GB" altLang="en-US" sz="2000" b="1" dirty="0" smtClean="0">
                <a:latin typeface="Calibri" pitchFamily="34" charset="0"/>
              </a:rPr>
              <a:t>] UKSC 56, [2014] 1 WLR 3947, 29 Oct 2014</a:t>
            </a:r>
            <a:endParaRPr lang="en-GB" altLang="en-US" sz="2000" b="1" dirty="0">
              <a:latin typeface="Calibri" pitchFamily="34" charset="0"/>
            </a:endParaRPr>
          </a:p>
        </p:txBody>
      </p:sp>
      <p:pic>
        <p:nvPicPr>
          <p:cNvPr id="1027"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smtClean="0"/>
              <a:t>Discrimination and best interests of the child</a:t>
            </a:r>
          </a:p>
        </p:txBody>
      </p:sp>
      <p:sp>
        <p:nvSpPr>
          <p:cNvPr id="10243"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Challenge to the Regulations which impose a ‘benefits cap’</a:t>
            </a:r>
          </a:p>
          <a:p>
            <a:r>
              <a:rPr lang="en-GB" altLang="en-US" dirty="0" smtClean="0"/>
              <a:t>Lone parents disproportionately affected</a:t>
            </a:r>
          </a:p>
          <a:p>
            <a:r>
              <a:rPr lang="en-GB" altLang="en-US" dirty="0" smtClean="0"/>
              <a:t>Indirect discrimination against women: A1P1 read with Article 14 </a:t>
            </a:r>
          </a:p>
          <a:p>
            <a:r>
              <a:rPr lang="en-GB" altLang="en-US" dirty="0" smtClean="0"/>
              <a:t>3:2 majority held justified </a:t>
            </a:r>
          </a:p>
          <a:p>
            <a:r>
              <a:rPr lang="en-GB" altLang="en-US" dirty="0" smtClean="0"/>
              <a:t>‘Manifestly without reasonable foundation’ test</a:t>
            </a:r>
          </a:p>
          <a:p>
            <a:r>
              <a:rPr lang="en-GB" altLang="en-US" dirty="0" smtClean="0"/>
              <a:t>Article 3.1 UNCRC – ‘In all actions concerning children … the best interests of the child shall be a primary consideration’</a:t>
            </a:r>
          </a:p>
          <a:p>
            <a:r>
              <a:rPr lang="en-GB" altLang="en-US" dirty="0" smtClean="0"/>
              <a:t>Kerr, Hale and </a:t>
            </a:r>
            <a:r>
              <a:rPr lang="en-GB" altLang="en-US" dirty="0" err="1" smtClean="0"/>
              <a:t>Carnwath</a:t>
            </a:r>
            <a:r>
              <a:rPr lang="en-GB" altLang="en-US" dirty="0" smtClean="0"/>
              <a:t> held Art.3 breached, but </a:t>
            </a:r>
            <a:r>
              <a:rPr lang="en-GB" altLang="en-US" dirty="0" err="1" smtClean="0"/>
              <a:t>Carnwath</a:t>
            </a:r>
            <a:r>
              <a:rPr lang="en-GB" altLang="en-US" dirty="0" smtClean="0"/>
              <a:t> agreed with Reed and Hughes that Art.3 did not bear on the issue of whether indirect discrimination against women was justified</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p:txBody>
      </p:sp>
      <p:sp>
        <p:nvSpPr>
          <p:cNvPr id="10244"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dirty="0" smtClean="0">
                <a:latin typeface="Calibri" pitchFamily="34" charset="0"/>
              </a:rPr>
              <a:t>R (SG) v Secretary of State for Work and Pensions </a:t>
            </a:r>
            <a:r>
              <a:rPr lang="en-GB" altLang="en-US" sz="2000" b="1" dirty="0" smtClean="0">
                <a:latin typeface="Calibri" pitchFamily="34" charset="0"/>
              </a:rPr>
              <a:t>[2015] UKSC 16, [2015] 1 WLR 1449, 8 March 2015</a:t>
            </a:r>
            <a:endParaRPr lang="en-GB" altLang="en-US" sz="2000" b="1" dirty="0">
              <a:latin typeface="Calibri" pitchFamily="34" charset="0"/>
            </a:endParaRPr>
          </a:p>
        </p:txBody>
      </p:sp>
      <p:pic>
        <p:nvPicPr>
          <p:cNvPr id="6"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47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smtClean="0"/>
              <a:t>Proportionality</a:t>
            </a:r>
          </a:p>
        </p:txBody>
      </p:sp>
      <p:sp>
        <p:nvSpPr>
          <p:cNvPr id="10243"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Challenge to data gathering and retention by police</a:t>
            </a:r>
          </a:p>
          <a:p>
            <a:r>
              <a:rPr lang="en-GB" altLang="en-US" dirty="0" smtClean="0"/>
              <a:t>Catt – peaceful protestor, sought removal of references to him on National Domestic Extremism Database</a:t>
            </a:r>
          </a:p>
          <a:p>
            <a:r>
              <a:rPr lang="en-GB" altLang="en-US" dirty="0" smtClean="0"/>
              <a:t>T – sought destruction of prevention of harassment letter and removal from police records of references to it being served</a:t>
            </a:r>
          </a:p>
          <a:p>
            <a:r>
              <a:rPr lang="en-GB" altLang="en-US" dirty="0" smtClean="0"/>
              <a:t>Article 8 engaged</a:t>
            </a:r>
          </a:p>
          <a:p>
            <a:r>
              <a:rPr lang="en-GB" altLang="en-US" dirty="0" smtClean="0"/>
              <a:t>Interference ‘in accordance with the law’</a:t>
            </a:r>
          </a:p>
          <a:p>
            <a:r>
              <a:rPr lang="en-GB" altLang="en-US" dirty="0" smtClean="0"/>
              <a:t>Interference proportionate in Catt (4:1) and T (5:0)</a:t>
            </a:r>
          </a:p>
          <a:p>
            <a:r>
              <a:rPr lang="en-GB" altLang="en-US" dirty="0" smtClean="0"/>
              <a:t>Cf. Court of Appeal approach</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p:txBody>
      </p:sp>
      <p:sp>
        <p:nvSpPr>
          <p:cNvPr id="10244"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dirty="0" smtClean="0">
                <a:latin typeface="Calibri" pitchFamily="34" charset="0"/>
              </a:rPr>
              <a:t>R (Catt) v ACPO; R (T) v Commissioner of Police of the Metropolis </a:t>
            </a:r>
            <a:r>
              <a:rPr lang="en-GB" altLang="en-US" sz="2000" b="1" dirty="0" smtClean="0">
                <a:latin typeface="Calibri" pitchFamily="34" charset="0"/>
              </a:rPr>
              <a:t>[2015] UKSC 9, [2015] AC 1065, 4 March 2015</a:t>
            </a:r>
            <a:endParaRPr lang="en-GB" altLang="en-US" sz="2000" b="1" dirty="0">
              <a:latin typeface="Calibri" pitchFamily="34" charset="0"/>
            </a:endParaRPr>
          </a:p>
        </p:txBody>
      </p:sp>
      <p:pic>
        <p:nvPicPr>
          <p:cNvPr id="6"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0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smtClean="0"/>
              <a:t>Proportionality </a:t>
            </a:r>
          </a:p>
        </p:txBody>
      </p:sp>
      <p:sp>
        <p:nvSpPr>
          <p:cNvPr id="11267"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Challenge to student loan criteria that require an applicant to be settled in the UK (includes ILR but not DLR) and lawfully resident in the first day of the course on grounds that they violated A2P1 and Article 14 ECHR</a:t>
            </a:r>
          </a:p>
          <a:p>
            <a:r>
              <a:rPr lang="en-GB" altLang="en-US" smtClean="0"/>
              <a:t>Lady Hale: education is rather different and a less intrusive line could have been drawn </a:t>
            </a:r>
            <a:endParaRPr lang="en-GB" altLang="en-US" i="1" smtClean="0"/>
          </a:p>
          <a:p>
            <a:r>
              <a:rPr lang="en-GB" altLang="en-US" smtClean="0"/>
              <a:t>Lord Sumption and Lord Reed: the test is manifestly without reasonable foundation and the margin of appreciation increases with the level of education </a:t>
            </a:r>
          </a:p>
          <a:p>
            <a:r>
              <a:rPr lang="en-GB" altLang="en-US" smtClean="0"/>
              <a:t>The defensibility of bright-line rules</a:t>
            </a:r>
          </a:p>
          <a:p>
            <a:r>
              <a:rPr lang="en-GB" altLang="en-US" smtClean="0"/>
              <a:t>The nature of the test for justification</a:t>
            </a:r>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p:txBody>
      </p:sp>
      <p:sp>
        <p:nvSpPr>
          <p:cNvPr id="11268"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a:latin typeface="Calibri" pitchFamily="34" charset="0"/>
              </a:rPr>
              <a:t>R (Tigere) v Secretary of State for Business, Innovation and Skills </a:t>
            </a:r>
            <a:r>
              <a:rPr lang="en-GB" altLang="en-US" sz="2000" b="1">
                <a:latin typeface="Calibri" pitchFamily="34" charset="0"/>
              </a:rPr>
              <a:t>[2015] UKSC 57; [2015] 1 WLR 3820, 29 July 2015</a:t>
            </a:r>
          </a:p>
        </p:txBody>
      </p:sp>
      <p:pic>
        <p:nvPicPr>
          <p:cNvPr id="6"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258888" y="1268413"/>
            <a:ext cx="6472237"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smtClean="0"/>
              <a:t>Proportionality </a:t>
            </a:r>
          </a:p>
        </p:txBody>
      </p:sp>
      <p:sp>
        <p:nvSpPr>
          <p:cNvPr id="12291" name="Content Placeholder 2"/>
          <p:cNvSpPr>
            <a:spLocks noGrp="1"/>
          </p:cNvSpPr>
          <p:nvPr>
            <p:ph idx="1"/>
          </p:nvPr>
        </p:nvSpPr>
        <p:spPr bwMode="auto">
          <a:xfrm>
            <a:off x="900113" y="2708275"/>
            <a:ext cx="7315200" cy="3722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Challenge to continued exclusion of Mrs Rajavi from UK on grounds that it violated Article 10 ECHR</a:t>
            </a:r>
          </a:p>
          <a:p>
            <a:r>
              <a:rPr lang="en-GB" altLang="en-US" smtClean="0"/>
              <a:t>Lord Sumption: the Court was </a:t>
            </a:r>
            <a:r>
              <a:rPr lang="en-GB" altLang="en-US" i="1" smtClean="0"/>
              <a:t>“the ultimate arbiter of the appropriate balance”  </a:t>
            </a:r>
            <a:r>
              <a:rPr lang="en-GB" altLang="en-US" smtClean="0"/>
              <a:t>between the right and the justification but here there were no grounds for rejecting the assessment </a:t>
            </a:r>
            <a:endParaRPr lang="en-GB" altLang="en-US" i="1" smtClean="0"/>
          </a:p>
          <a:p>
            <a:r>
              <a:rPr lang="en-GB" altLang="en-US" smtClean="0"/>
              <a:t>Lord Kerr: it was for the Court to assess the importance of the right infringed and here the risks were not precise but the interference was direct and immediate</a:t>
            </a:r>
          </a:p>
          <a:p>
            <a:r>
              <a:rPr lang="en-GB" altLang="en-US" smtClean="0"/>
              <a:t>Differences between the two approaches</a:t>
            </a:r>
          </a:p>
          <a:p>
            <a:r>
              <a:rPr lang="en-GB" altLang="en-US" smtClean="0"/>
              <a:t>Significance of the nature of the limitation on the right</a:t>
            </a:r>
          </a:p>
          <a:p>
            <a:r>
              <a:rPr lang="en-GB" altLang="en-US" smtClean="0"/>
              <a:t>Significance of the absence of cross-examination</a:t>
            </a:r>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p:txBody>
      </p:sp>
      <p:sp>
        <p:nvSpPr>
          <p:cNvPr id="12292" name="Title 1"/>
          <p:cNvSpPr txBox="1">
            <a:spLocks/>
          </p:cNvSpPr>
          <p:nvPr/>
        </p:nvSpPr>
        <p:spPr bwMode="auto">
          <a:xfrm>
            <a:off x="900113" y="1916113"/>
            <a:ext cx="73437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b="1" i="1">
                <a:latin typeface="Calibri" pitchFamily="34" charset="0"/>
              </a:rPr>
              <a:t>R (Lord Carlile of Berriew) v Secretary of State for Business, Innovation and Skills </a:t>
            </a:r>
            <a:r>
              <a:rPr lang="en-GB" altLang="en-US" sz="2000" b="1">
                <a:latin typeface="Calibri" pitchFamily="34" charset="0"/>
              </a:rPr>
              <a:t>[2014] UKSC 60; [2015] 1 AC 945, 12 Nov 2014</a:t>
            </a:r>
          </a:p>
        </p:txBody>
      </p:sp>
      <p:pic>
        <p:nvPicPr>
          <p:cNvPr id="6" name="Picture 3" descr="C:\Users\is.BLACKSTONE\AppData\Local\Microsoft\Windows\Temporary Internet Files\Content.Outlook\LRHEAXEM\BSTONE LOGO sml co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89" y="0"/>
            <a:ext cx="2448272" cy="1041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Presentation Template">
  <a:themeElements>
    <a:clrScheme name="B&amp;M Printed">
      <a:dk1>
        <a:srgbClr val="000000"/>
      </a:dk1>
      <a:lt1>
        <a:srgbClr val="FFFFFF"/>
      </a:lt1>
      <a:dk2>
        <a:srgbClr val="000000"/>
      </a:dk2>
      <a:lt2>
        <a:srgbClr val="FFFFFF"/>
      </a:lt2>
      <a:accent1>
        <a:srgbClr val="A71930"/>
      </a:accent1>
      <a:accent2>
        <a:srgbClr val="EBB700"/>
      </a:accent2>
      <a:accent3>
        <a:srgbClr val="6773B6"/>
      </a:accent3>
      <a:accent4>
        <a:srgbClr val="A3AD00"/>
      </a:accent4>
      <a:accent5>
        <a:srgbClr val="5F5F5F"/>
      </a:accent5>
      <a:accent6>
        <a:srgbClr val="000000"/>
      </a:accent6>
      <a:hlink>
        <a:srgbClr val="6773B6"/>
      </a:hlink>
      <a:folHlink>
        <a:srgbClr val="5F5F5F"/>
      </a:folHlink>
    </a:clrScheme>
    <a:fontScheme name="B&amp;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extLst/>
      </a:spPr>
      <a:bodyPr vert="horz" wrap="square" lIns="72000" tIns="72000" rIns="72000" bIns="72000" numCol="1" rtlCol="0" anchor="ctr" anchorCtr="0" compatLnSpc="1">
        <a:prstTxWarp prst="textNoShape">
          <a:avLst/>
        </a:prstTxWarp>
      </a:bodyPr>
      <a:lstStyle>
        <a:defPPr marL="0" marR="0" indent="0" algn="ctr" defTabSz="914400" rtl="0" eaLnBrk="1" fontAlgn="base" latinLnBrk="0" hangingPunct="1">
          <a:lnSpc>
            <a:spcPct val="100000"/>
          </a:lnSpc>
          <a:spcBef>
            <a:spcPct val="25000"/>
          </a:spcBef>
          <a:spcAft>
            <a:spcPct val="0"/>
          </a:spcAft>
          <a:buClr>
            <a:srgbClr val="A50E29"/>
          </a:buClr>
          <a:buSzTx/>
          <a:buFont typeface="Arial" charset="0"/>
          <a:buNone/>
          <a:tabLst/>
          <a:defRPr kumimoji="0" sz="1600" b="1" i="0" u="none" strike="noStrike" cap="none" normalizeH="0" baseline="0" dirty="0" smtClean="0">
            <a:ln>
              <a:noFill/>
            </a:ln>
            <a:solidFill>
              <a:schemeClr val="bg2"/>
            </a:solidFill>
            <a:effectLst/>
            <a:latin typeface="Arial" charset="0"/>
          </a:defRPr>
        </a:defPPr>
      </a:lstStyle>
    </a:spDef>
    <a:lnDef>
      <a:spPr bwMode="auto">
        <a:solidFill>
          <a:srgbClr val="A50E29"/>
        </a:solidFill>
        <a:ln w="19050" cap="flat" cmpd="sng" algn="ctr">
          <a:solidFill>
            <a:schemeClr val="accent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owerPoint_blue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blue 2">
        <a:dk1>
          <a:srgbClr val="404143"/>
        </a:dk1>
        <a:lt1>
          <a:srgbClr val="FFFFFF"/>
        </a:lt1>
        <a:dk2>
          <a:srgbClr val="A50E29"/>
        </a:dk2>
        <a:lt2>
          <a:srgbClr val="404143"/>
        </a:lt2>
        <a:accent1>
          <a:srgbClr val="A50E29"/>
        </a:accent1>
        <a:accent2>
          <a:srgbClr val="C8A004"/>
        </a:accent2>
        <a:accent3>
          <a:srgbClr val="FFFFFF"/>
        </a:accent3>
        <a:accent4>
          <a:srgbClr val="353638"/>
        </a:accent4>
        <a:accent5>
          <a:srgbClr val="CFAAAC"/>
        </a:accent5>
        <a:accent6>
          <a:srgbClr val="B59103"/>
        </a:accent6>
        <a:hlink>
          <a:srgbClr val="546288"/>
        </a:hlink>
        <a:folHlink>
          <a:srgbClr val="7D841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973</Words>
  <Application>Microsoft Office PowerPoint</Application>
  <PresentationFormat>On-screen Show (4:3)</PresentationFormat>
  <Paragraphs>137</Paragraphs>
  <Slides>10</Slides>
  <Notes>3</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1_Office Theme</vt:lpstr>
      <vt:lpstr>2_Office Theme</vt:lpstr>
      <vt:lpstr>PowerPoint Presentation Template</vt:lpstr>
      <vt:lpstr>TOP PUBLIC LAW CASES 2014-2015   </vt:lpstr>
      <vt:lpstr>Judicial Review</vt:lpstr>
      <vt:lpstr>Judicial Review</vt:lpstr>
      <vt:lpstr>Statelessness</vt:lpstr>
      <vt:lpstr>Consultation</vt:lpstr>
      <vt:lpstr>Discrimination and best interests of the child</vt:lpstr>
      <vt:lpstr>Proportionality</vt:lpstr>
      <vt:lpstr>Proportionality </vt:lpstr>
      <vt:lpstr>Proportionality </vt:lpstr>
      <vt:lpstr>Funding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Jake Flint</dc:creator>
  <cp:lastModifiedBy>Iain Steele</cp:lastModifiedBy>
  <cp:revision>354</cp:revision>
  <cp:lastPrinted>2015-09-28T15:20:18Z</cp:lastPrinted>
  <dcterms:created xsi:type="dcterms:W3CDTF">2009-03-31T14:55:38Z</dcterms:created>
  <dcterms:modified xsi:type="dcterms:W3CDTF">2015-10-01T10:13:05Z</dcterms:modified>
</cp:coreProperties>
</file>