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Lst>
  <p:notesMasterIdLst>
    <p:notesMasterId r:id="rId56"/>
  </p:notesMasterIdLst>
  <p:handoutMasterIdLst>
    <p:handoutMasterId r:id="rId57"/>
  </p:handoutMasterIdLst>
  <p:sldIdLst>
    <p:sldId id="272" r:id="rId2"/>
    <p:sldId id="281" r:id="rId3"/>
    <p:sldId id="282" r:id="rId4"/>
    <p:sldId id="261" r:id="rId5"/>
    <p:sldId id="298" r:id="rId6"/>
    <p:sldId id="299" r:id="rId7"/>
    <p:sldId id="300" r:id="rId8"/>
    <p:sldId id="301" r:id="rId9"/>
    <p:sldId id="302" r:id="rId10"/>
    <p:sldId id="303" r:id="rId11"/>
    <p:sldId id="304" r:id="rId12"/>
    <p:sldId id="312" r:id="rId13"/>
    <p:sldId id="305" r:id="rId14"/>
    <p:sldId id="307" r:id="rId15"/>
    <p:sldId id="308" r:id="rId16"/>
    <p:sldId id="309" r:id="rId17"/>
    <p:sldId id="310" r:id="rId18"/>
    <p:sldId id="328" r:id="rId19"/>
    <p:sldId id="340" r:id="rId20"/>
    <p:sldId id="331" r:id="rId21"/>
    <p:sldId id="329" r:id="rId22"/>
    <p:sldId id="334" r:id="rId23"/>
    <p:sldId id="460" r:id="rId24"/>
    <p:sldId id="332" r:id="rId25"/>
    <p:sldId id="466" r:id="rId26"/>
    <p:sldId id="427" r:id="rId27"/>
    <p:sldId id="465" r:id="rId28"/>
    <p:sldId id="454" r:id="rId29"/>
    <p:sldId id="469" r:id="rId30"/>
    <p:sldId id="470" r:id="rId31"/>
    <p:sldId id="471" r:id="rId32"/>
    <p:sldId id="464" r:id="rId33"/>
    <p:sldId id="473" r:id="rId34"/>
    <p:sldId id="472" r:id="rId35"/>
    <p:sldId id="474" r:id="rId36"/>
    <p:sldId id="450" r:id="rId37"/>
    <p:sldId id="475" r:id="rId38"/>
    <p:sldId id="476" r:id="rId39"/>
    <p:sldId id="478" r:id="rId40"/>
    <p:sldId id="467" r:id="rId41"/>
    <p:sldId id="468" r:id="rId42"/>
    <p:sldId id="349" r:id="rId43"/>
    <p:sldId id="456" r:id="rId44"/>
    <p:sldId id="343" r:id="rId45"/>
    <p:sldId id="404" r:id="rId46"/>
    <p:sldId id="418" r:id="rId47"/>
    <p:sldId id="451" r:id="rId48"/>
    <p:sldId id="416" r:id="rId49"/>
    <p:sldId id="455" r:id="rId50"/>
    <p:sldId id="479" r:id="rId51"/>
    <p:sldId id="480" r:id="rId52"/>
    <p:sldId id="481" r:id="rId53"/>
    <p:sldId id="433" r:id="rId54"/>
    <p:sldId id="336" r:id="rId55"/>
  </p:sldIdLst>
  <p:sldSz cx="9144000" cy="5715000" type="screen16x1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00"/>
    <a:srgbClr val="E1E1E1"/>
    <a:srgbClr val="000000"/>
    <a:srgbClr val="414042"/>
    <a:srgbClr val="029C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37" autoAdjust="0"/>
    <p:restoredTop sz="94693" autoAdjust="0"/>
  </p:normalViewPr>
  <p:slideViewPr>
    <p:cSldViewPr snapToGrid="0" snapToObjects="1" showGuides="1">
      <p:cViewPr varScale="1">
        <p:scale>
          <a:sx n="139" d="100"/>
          <a:sy n="139" d="100"/>
        </p:scale>
        <p:origin x="690" y="114"/>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p:scale>
          <a:sx n="172" d="100"/>
          <a:sy n="172" d="100"/>
        </p:scale>
        <p:origin x="864" y="-2328"/>
      </p:cViewPr>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B36B9D-9A5D-4A90-87A3-0A8EA1BE840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546C70B7-4195-4B75-A70D-69D3FA2A7A8A}">
      <dgm:prSet phldrT="[Text]" custT="1"/>
      <dgm:spPr/>
      <dgm:t>
        <a:bodyPr/>
        <a:lstStyle/>
        <a:p>
          <a:r>
            <a:rPr lang="en-GB" sz="2800" dirty="0"/>
            <a:t>Costs: The starting point</a:t>
          </a:r>
        </a:p>
      </dgm:t>
    </dgm:pt>
    <dgm:pt modelId="{6A7FB689-53D5-4DD8-9630-D4671952B395}" type="parTrans" cxnId="{427FFB40-7829-4315-915B-5863103B451A}">
      <dgm:prSet/>
      <dgm:spPr/>
      <dgm:t>
        <a:bodyPr/>
        <a:lstStyle/>
        <a:p>
          <a:endParaRPr lang="en-GB"/>
        </a:p>
      </dgm:t>
    </dgm:pt>
    <dgm:pt modelId="{83AD213B-11B1-437C-BE25-E245BA88B37B}" type="sibTrans" cxnId="{427FFB40-7829-4315-915B-5863103B451A}">
      <dgm:prSet/>
      <dgm:spPr/>
      <dgm:t>
        <a:bodyPr/>
        <a:lstStyle/>
        <a:p>
          <a:endParaRPr lang="en-GB"/>
        </a:p>
      </dgm:t>
    </dgm:pt>
    <dgm:pt modelId="{86350CA5-B8E3-448A-8D22-257E43420790}">
      <dgm:prSet phldrT="[Text]" custT="1"/>
      <dgm:spPr/>
      <dgm:t>
        <a:bodyPr/>
        <a:lstStyle/>
        <a:p>
          <a:r>
            <a:rPr lang="en-GB" sz="2700" dirty="0"/>
            <a:t> Costs at the pre-action stage</a:t>
          </a:r>
        </a:p>
      </dgm:t>
    </dgm:pt>
    <dgm:pt modelId="{56A9FF3C-B8C2-4AA3-828E-82DCFE043BBA}" type="parTrans" cxnId="{0F052F4F-68C1-43B3-AFDF-4BF529D3426D}">
      <dgm:prSet/>
      <dgm:spPr/>
      <dgm:t>
        <a:bodyPr/>
        <a:lstStyle/>
        <a:p>
          <a:endParaRPr lang="en-GB"/>
        </a:p>
      </dgm:t>
    </dgm:pt>
    <dgm:pt modelId="{98804BBA-E81F-4609-A894-337F12507CA3}" type="sibTrans" cxnId="{0F052F4F-68C1-43B3-AFDF-4BF529D3426D}">
      <dgm:prSet/>
      <dgm:spPr/>
      <dgm:t>
        <a:bodyPr/>
        <a:lstStyle/>
        <a:p>
          <a:endParaRPr lang="en-GB"/>
        </a:p>
      </dgm:t>
    </dgm:pt>
    <dgm:pt modelId="{F2EA7A7B-ABC0-4344-8BC4-AEE554FBEF61}">
      <dgm:prSet phldrT="[Text]" custT="1"/>
      <dgm:spPr/>
      <dgm:t>
        <a:bodyPr/>
        <a:lstStyle/>
        <a:p>
          <a:r>
            <a:rPr lang="en-GB" sz="2700" dirty="0"/>
            <a:t>Costs at the permission stage</a:t>
          </a:r>
        </a:p>
      </dgm:t>
    </dgm:pt>
    <dgm:pt modelId="{2C6D30AE-04F1-45D1-813D-3CBB29BF1EB7}" type="parTrans" cxnId="{A7339F12-46DA-4122-A166-D177231D755E}">
      <dgm:prSet/>
      <dgm:spPr/>
      <dgm:t>
        <a:bodyPr/>
        <a:lstStyle/>
        <a:p>
          <a:endParaRPr lang="en-GB"/>
        </a:p>
      </dgm:t>
    </dgm:pt>
    <dgm:pt modelId="{E1856884-454D-40FD-9502-8D56DB71927C}" type="sibTrans" cxnId="{A7339F12-46DA-4122-A166-D177231D755E}">
      <dgm:prSet/>
      <dgm:spPr/>
      <dgm:t>
        <a:bodyPr/>
        <a:lstStyle/>
        <a:p>
          <a:endParaRPr lang="en-GB"/>
        </a:p>
      </dgm:t>
    </dgm:pt>
    <dgm:pt modelId="{4EDF7FF8-7FBA-408A-9DA3-E4955CDF8B64}">
      <dgm:prSet custT="1"/>
      <dgm:spPr/>
      <dgm:t>
        <a:bodyPr/>
        <a:lstStyle/>
        <a:p>
          <a:r>
            <a:rPr lang="en-GB" sz="2800" dirty="0"/>
            <a:t>Costs on settlement and discontinuance</a:t>
          </a:r>
        </a:p>
      </dgm:t>
    </dgm:pt>
    <dgm:pt modelId="{89146E0C-FBD6-47C4-9201-A183113114F7}" type="parTrans" cxnId="{45380548-92E4-4064-9AAA-E686ED07AE0F}">
      <dgm:prSet/>
      <dgm:spPr/>
      <dgm:t>
        <a:bodyPr/>
        <a:lstStyle/>
        <a:p>
          <a:endParaRPr lang="en-GB"/>
        </a:p>
      </dgm:t>
    </dgm:pt>
    <dgm:pt modelId="{1551C6B6-3D02-46EA-AB14-1FC3C726C385}" type="sibTrans" cxnId="{45380548-92E4-4064-9AAA-E686ED07AE0F}">
      <dgm:prSet/>
      <dgm:spPr/>
      <dgm:t>
        <a:bodyPr/>
        <a:lstStyle/>
        <a:p>
          <a:endParaRPr lang="en-GB"/>
        </a:p>
      </dgm:t>
    </dgm:pt>
    <dgm:pt modelId="{0FC0D272-D9D4-4E55-937F-790E54F4E5B0}">
      <dgm:prSet custT="1"/>
      <dgm:spPr/>
      <dgm:t>
        <a:bodyPr/>
        <a:lstStyle/>
        <a:p>
          <a:r>
            <a:rPr lang="en-GB" sz="2400" dirty="0" smtClean="0"/>
            <a:t>Costs in judicial review claims in the Upper Tribunal</a:t>
          </a:r>
          <a:endParaRPr lang="en-GB" sz="2400" dirty="0"/>
        </a:p>
      </dgm:t>
    </dgm:pt>
    <dgm:pt modelId="{F8072B06-7B35-4634-99D9-5F01E0BFDFBC}" type="parTrans" cxnId="{F54D7633-791B-4D69-A2C2-4793632AC2EF}">
      <dgm:prSet/>
      <dgm:spPr/>
      <dgm:t>
        <a:bodyPr/>
        <a:lstStyle/>
        <a:p>
          <a:endParaRPr lang="en-GB"/>
        </a:p>
      </dgm:t>
    </dgm:pt>
    <dgm:pt modelId="{E72A3607-80C2-4E31-84F1-306E5AC9CC1D}" type="sibTrans" cxnId="{F54D7633-791B-4D69-A2C2-4793632AC2EF}">
      <dgm:prSet/>
      <dgm:spPr/>
      <dgm:t>
        <a:bodyPr/>
        <a:lstStyle/>
        <a:p>
          <a:endParaRPr lang="en-GB"/>
        </a:p>
      </dgm:t>
    </dgm:pt>
    <dgm:pt modelId="{0691E73E-0E8A-402D-8566-E518D902023F}">
      <dgm:prSet custT="1"/>
      <dgm:spPr/>
      <dgm:t>
        <a:bodyPr/>
        <a:lstStyle/>
        <a:p>
          <a:r>
            <a:rPr lang="en-GB" sz="2800" dirty="0"/>
            <a:t>Costs after a substantive hearing</a:t>
          </a:r>
        </a:p>
      </dgm:t>
    </dgm:pt>
    <dgm:pt modelId="{8610CC99-EBE5-4C4B-98B6-5CC9A3B01537}" type="parTrans" cxnId="{FF311E96-7CE6-4605-A54E-A35E63028A4C}">
      <dgm:prSet/>
      <dgm:spPr/>
      <dgm:t>
        <a:bodyPr/>
        <a:lstStyle/>
        <a:p>
          <a:endParaRPr lang="en-GB"/>
        </a:p>
      </dgm:t>
    </dgm:pt>
    <dgm:pt modelId="{34FB0324-4946-4332-A3C5-19D09B28F4E0}" type="sibTrans" cxnId="{FF311E96-7CE6-4605-A54E-A35E63028A4C}">
      <dgm:prSet/>
      <dgm:spPr/>
      <dgm:t>
        <a:bodyPr/>
        <a:lstStyle/>
        <a:p>
          <a:endParaRPr lang="en-GB"/>
        </a:p>
      </dgm:t>
    </dgm:pt>
    <dgm:pt modelId="{D1638FF2-DD98-412B-8E0C-0F9E6129653B}">
      <dgm:prSet custT="1"/>
      <dgm:spPr/>
      <dgm:t>
        <a:bodyPr/>
        <a:lstStyle/>
        <a:p>
          <a:r>
            <a:rPr lang="en-GB" sz="2800" dirty="0"/>
            <a:t>Costs against Courts and Tribunals</a:t>
          </a:r>
        </a:p>
      </dgm:t>
    </dgm:pt>
    <dgm:pt modelId="{1010BC1F-04B3-4D65-9BBE-3FA8679ADDAD}" type="parTrans" cxnId="{8E1971F9-1318-4B78-B205-D0938B9F18B3}">
      <dgm:prSet/>
      <dgm:spPr/>
      <dgm:t>
        <a:bodyPr/>
        <a:lstStyle/>
        <a:p>
          <a:endParaRPr lang="en-GB"/>
        </a:p>
      </dgm:t>
    </dgm:pt>
    <dgm:pt modelId="{DCD18B3D-491C-4FAB-B547-5B2BD51270F5}" type="sibTrans" cxnId="{8E1971F9-1318-4B78-B205-D0938B9F18B3}">
      <dgm:prSet/>
      <dgm:spPr/>
      <dgm:t>
        <a:bodyPr/>
        <a:lstStyle/>
        <a:p>
          <a:endParaRPr lang="en-GB"/>
        </a:p>
      </dgm:t>
    </dgm:pt>
    <dgm:pt modelId="{26A7ACBB-F3A3-444E-85AB-A52DB5C388CC}" type="pres">
      <dgm:prSet presAssocID="{58B36B9D-9A5D-4A90-87A3-0A8EA1BE840D}" presName="Name0" presStyleCnt="0">
        <dgm:presLayoutVars>
          <dgm:chMax val="7"/>
          <dgm:chPref val="7"/>
          <dgm:dir/>
        </dgm:presLayoutVars>
      </dgm:prSet>
      <dgm:spPr/>
      <dgm:t>
        <a:bodyPr/>
        <a:lstStyle/>
        <a:p>
          <a:endParaRPr lang="en-GB"/>
        </a:p>
      </dgm:t>
    </dgm:pt>
    <dgm:pt modelId="{6612DB41-00DC-4A7B-AF85-B3F70D7394B3}" type="pres">
      <dgm:prSet presAssocID="{58B36B9D-9A5D-4A90-87A3-0A8EA1BE840D}" presName="Name1" presStyleCnt="0"/>
      <dgm:spPr/>
    </dgm:pt>
    <dgm:pt modelId="{D24A4960-4808-4159-B147-4C5AE6BEFE79}" type="pres">
      <dgm:prSet presAssocID="{58B36B9D-9A5D-4A90-87A3-0A8EA1BE840D}" presName="cycle" presStyleCnt="0"/>
      <dgm:spPr/>
    </dgm:pt>
    <dgm:pt modelId="{81609992-8FE9-4BE4-A99E-FB49A0FC8DAE}" type="pres">
      <dgm:prSet presAssocID="{58B36B9D-9A5D-4A90-87A3-0A8EA1BE840D}" presName="srcNode" presStyleLbl="node1" presStyleIdx="0" presStyleCnt="7"/>
      <dgm:spPr/>
    </dgm:pt>
    <dgm:pt modelId="{773CB092-CB14-445D-83F6-81EDB16907D8}" type="pres">
      <dgm:prSet presAssocID="{58B36B9D-9A5D-4A90-87A3-0A8EA1BE840D}" presName="conn" presStyleLbl="parChTrans1D2" presStyleIdx="0" presStyleCnt="1"/>
      <dgm:spPr/>
      <dgm:t>
        <a:bodyPr/>
        <a:lstStyle/>
        <a:p>
          <a:endParaRPr lang="en-GB"/>
        </a:p>
      </dgm:t>
    </dgm:pt>
    <dgm:pt modelId="{2AF31DF8-C194-4A16-A735-E3E3CEE23E5E}" type="pres">
      <dgm:prSet presAssocID="{58B36B9D-9A5D-4A90-87A3-0A8EA1BE840D}" presName="extraNode" presStyleLbl="node1" presStyleIdx="0" presStyleCnt="7"/>
      <dgm:spPr/>
    </dgm:pt>
    <dgm:pt modelId="{A464E769-A190-43CD-A61B-C924D737BC60}" type="pres">
      <dgm:prSet presAssocID="{58B36B9D-9A5D-4A90-87A3-0A8EA1BE840D}" presName="dstNode" presStyleLbl="node1" presStyleIdx="0" presStyleCnt="7"/>
      <dgm:spPr/>
    </dgm:pt>
    <dgm:pt modelId="{6825419D-F3E6-4898-8140-AD2591596E44}" type="pres">
      <dgm:prSet presAssocID="{546C70B7-4195-4B75-A70D-69D3FA2A7A8A}" presName="text_1" presStyleLbl="node1" presStyleIdx="0" presStyleCnt="7">
        <dgm:presLayoutVars>
          <dgm:bulletEnabled val="1"/>
        </dgm:presLayoutVars>
      </dgm:prSet>
      <dgm:spPr/>
      <dgm:t>
        <a:bodyPr/>
        <a:lstStyle/>
        <a:p>
          <a:endParaRPr lang="en-GB"/>
        </a:p>
      </dgm:t>
    </dgm:pt>
    <dgm:pt modelId="{C8A5BB45-8336-46FA-A3C7-AB1A9B354675}" type="pres">
      <dgm:prSet presAssocID="{546C70B7-4195-4B75-A70D-69D3FA2A7A8A}" presName="accent_1" presStyleCnt="0"/>
      <dgm:spPr/>
    </dgm:pt>
    <dgm:pt modelId="{069B212C-9F3C-4229-BBB4-6143440A5175}" type="pres">
      <dgm:prSet presAssocID="{546C70B7-4195-4B75-A70D-69D3FA2A7A8A}" presName="accentRepeatNode" presStyleLbl="solidFgAcc1" presStyleIdx="0" presStyleCnt="7"/>
      <dgm:spPr/>
    </dgm:pt>
    <dgm:pt modelId="{AA12668A-44F9-4E75-8B33-67FF8E05DD0F}" type="pres">
      <dgm:prSet presAssocID="{86350CA5-B8E3-448A-8D22-257E43420790}" presName="text_2" presStyleLbl="node1" presStyleIdx="1" presStyleCnt="7">
        <dgm:presLayoutVars>
          <dgm:bulletEnabled val="1"/>
        </dgm:presLayoutVars>
      </dgm:prSet>
      <dgm:spPr/>
      <dgm:t>
        <a:bodyPr/>
        <a:lstStyle/>
        <a:p>
          <a:endParaRPr lang="en-GB"/>
        </a:p>
      </dgm:t>
    </dgm:pt>
    <dgm:pt modelId="{DA915B19-1C7C-406B-ADCC-5EF11DA051F6}" type="pres">
      <dgm:prSet presAssocID="{86350CA5-B8E3-448A-8D22-257E43420790}" presName="accent_2" presStyleCnt="0"/>
      <dgm:spPr/>
    </dgm:pt>
    <dgm:pt modelId="{C5FA0144-A979-472E-A2D8-A343A5ECF508}" type="pres">
      <dgm:prSet presAssocID="{86350CA5-B8E3-448A-8D22-257E43420790}" presName="accentRepeatNode" presStyleLbl="solidFgAcc1" presStyleIdx="1" presStyleCnt="7"/>
      <dgm:spPr/>
    </dgm:pt>
    <dgm:pt modelId="{ECEF2765-19B9-46EB-9F3C-08FE408379F7}" type="pres">
      <dgm:prSet presAssocID="{F2EA7A7B-ABC0-4344-8BC4-AEE554FBEF61}" presName="text_3" presStyleLbl="node1" presStyleIdx="2" presStyleCnt="7">
        <dgm:presLayoutVars>
          <dgm:bulletEnabled val="1"/>
        </dgm:presLayoutVars>
      </dgm:prSet>
      <dgm:spPr/>
      <dgm:t>
        <a:bodyPr/>
        <a:lstStyle/>
        <a:p>
          <a:endParaRPr lang="en-GB"/>
        </a:p>
      </dgm:t>
    </dgm:pt>
    <dgm:pt modelId="{5AEE0633-5D28-49E6-8594-03B7242A6AD8}" type="pres">
      <dgm:prSet presAssocID="{F2EA7A7B-ABC0-4344-8BC4-AEE554FBEF61}" presName="accent_3" presStyleCnt="0"/>
      <dgm:spPr/>
    </dgm:pt>
    <dgm:pt modelId="{25579D15-4848-492E-B9FC-55AB51722C8E}" type="pres">
      <dgm:prSet presAssocID="{F2EA7A7B-ABC0-4344-8BC4-AEE554FBEF61}" presName="accentRepeatNode" presStyleLbl="solidFgAcc1" presStyleIdx="2" presStyleCnt="7"/>
      <dgm:spPr/>
    </dgm:pt>
    <dgm:pt modelId="{3BE2C823-538D-4F09-A44D-2DEE20C19B14}" type="pres">
      <dgm:prSet presAssocID="{4EDF7FF8-7FBA-408A-9DA3-E4955CDF8B64}" presName="text_4" presStyleLbl="node1" presStyleIdx="3" presStyleCnt="7" custLinFactNeighborX="364">
        <dgm:presLayoutVars>
          <dgm:bulletEnabled val="1"/>
        </dgm:presLayoutVars>
      </dgm:prSet>
      <dgm:spPr/>
      <dgm:t>
        <a:bodyPr/>
        <a:lstStyle/>
        <a:p>
          <a:endParaRPr lang="en-GB"/>
        </a:p>
      </dgm:t>
    </dgm:pt>
    <dgm:pt modelId="{1BFB4E1F-8F19-4CAD-B270-55C9B90FACB5}" type="pres">
      <dgm:prSet presAssocID="{4EDF7FF8-7FBA-408A-9DA3-E4955CDF8B64}" presName="accent_4" presStyleCnt="0"/>
      <dgm:spPr/>
    </dgm:pt>
    <dgm:pt modelId="{74D5F96F-F365-425D-83D2-3548FF0DCBB6}" type="pres">
      <dgm:prSet presAssocID="{4EDF7FF8-7FBA-408A-9DA3-E4955CDF8B64}" presName="accentRepeatNode" presStyleLbl="solidFgAcc1" presStyleIdx="3" presStyleCnt="7"/>
      <dgm:spPr/>
    </dgm:pt>
    <dgm:pt modelId="{D90F2987-0E0F-4FDF-A2E9-9BEE5BD54589}" type="pres">
      <dgm:prSet presAssocID="{0691E73E-0E8A-402D-8566-E518D902023F}" presName="text_5" presStyleLbl="node1" presStyleIdx="4" presStyleCnt="7" custLinFactNeighborX="-181" custLinFactNeighborY="-5699">
        <dgm:presLayoutVars>
          <dgm:bulletEnabled val="1"/>
        </dgm:presLayoutVars>
      </dgm:prSet>
      <dgm:spPr/>
      <dgm:t>
        <a:bodyPr/>
        <a:lstStyle/>
        <a:p>
          <a:endParaRPr lang="en-GB"/>
        </a:p>
      </dgm:t>
    </dgm:pt>
    <dgm:pt modelId="{CD432983-9091-4808-931D-823EDF31BE62}" type="pres">
      <dgm:prSet presAssocID="{0691E73E-0E8A-402D-8566-E518D902023F}" presName="accent_5" presStyleCnt="0"/>
      <dgm:spPr/>
    </dgm:pt>
    <dgm:pt modelId="{37476C0F-03B8-4EEB-BE56-324EC3B1A313}" type="pres">
      <dgm:prSet presAssocID="{0691E73E-0E8A-402D-8566-E518D902023F}" presName="accentRepeatNode" presStyleLbl="solidFgAcc1" presStyleIdx="4" presStyleCnt="7"/>
      <dgm:spPr/>
    </dgm:pt>
    <dgm:pt modelId="{FE1964AF-57DF-4CEC-BADD-DEBD28CB25E3}" type="pres">
      <dgm:prSet presAssocID="{D1638FF2-DD98-412B-8E0C-0F9E6129653B}" presName="text_6" presStyleLbl="node1" presStyleIdx="5" presStyleCnt="7" custLinFactNeighborX="-265" custLinFactNeighborY="-1900">
        <dgm:presLayoutVars>
          <dgm:bulletEnabled val="1"/>
        </dgm:presLayoutVars>
      </dgm:prSet>
      <dgm:spPr/>
      <dgm:t>
        <a:bodyPr/>
        <a:lstStyle/>
        <a:p>
          <a:endParaRPr lang="en-GB"/>
        </a:p>
      </dgm:t>
    </dgm:pt>
    <dgm:pt modelId="{495D4D68-ED33-4A5B-B053-FB93EAEFF47E}" type="pres">
      <dgm:prSet presAssocID="{D1638FF2-DD98-412B-8E0C-0F9E6129653B}" presName="accent_6" presStyleCnt="0"/>
      <dgm:spPr/>
    </dgm:pt>
    <dgm:pt modelId="{67D1F5C8-3270-4AE9-910B-3FA4581419CF}" type="pres">
      <dgm:prSet presAssocID="{D1638FF2-DD98-412B-8E0C-0F9E6129653B}" presName="accentRepeatNode" presStyleLbl="solidFgAcc1" presStyleIdx="5" presStyleCnt="7" custLinFactNeighborX="3382" custLinFactNeighborY="6764"/>
      <dgm:spPr/>
    </dgm:pt>
    <dgm:pt modelId="{0AA5F958-1C27-46D4-BC05-09E7DCA48334}" type="pres">
      <dgm:prSet presAssocID="{0FC0D272-D9D4-4E55-937F-790E54F4E5B0}" presName="text_7" presStyleLbl="node1" presStyleIdx="6" presStyleCnt="7">
        <dgm:presLayoutVars>
          <dgm:bulletEnabled val="1"/>
        </dgm:presLayoutVars>
      </dgm:prSet>
      <dgm:spPr/>
      <dgm:t>
        <a:bodyPr/>
        <a:lstStyle/>
        <a:p>
          <a:endParaRPr lang="en-GB"/>
        </a:p>
      </dgm:t>
    </dgm:pt>
    <dgm:pt modelId="{47914651-B422-4E50-8407-C7A89CD56ABD}" type="pres">
      <dgm:prSet presAssocID="{0FC0D272-D9D4-4E55-937F-790E54F4E5B0}" presName="accent_7" presStyleCnt="0"/>
      <dgm:spPr/>
    </dgm:pt>
    <dgm:pt modelId="{3DC30094-608D-4EBA-9A99-FD50538A76B1}" type="pres">
      <dgm:prSet presAssocID="{0FC0D272-D9D4-4E55-937F-790E54F4E5B0}" presName="accentRepeatNode" presStyleLbl="solidFgAcc1" presStyleIdx="6" presStyleCnt="7"/>
      <dgm:spPr/>
    </dgm:pt>
  </dgm:ptLst>
  <dgm:cxnLst>
    <dgm:cxn modelId="{8E1971F9-1318-4B78-B205-D0938B9F18B3}" srcId="{58B36B9D-9A5D-4A90-87A3-0A8EA1BE840D}" destId="{D1638FF2-DD98-412B-8E0C-0F9E6129653B}" srcOrd="5" destOrd="0" parTransId="{1010BC1F-04B3-4D65-9BBE-3FA8679ADDAD}" sibTransId="{DCD18B3D-491C-4FAB-B547-5B2BD51270F5}"/>
    <dgm:cxn modelId="{0F052F4F-68C1-43B3-AFDF-4BF529D3426D}" srcId="{58B36B9D-9A5D-4A90-87A3-0A8EA1BE840D}" destId="{86350CA5-B8E3-448A-8D22-257E43420790}" srcOrd="1" destOrd="0" parTransId="{56A9FF3C-B8C2-4AA3-828E-82DCFE043BBA}" sibTransId="{98804BBA-E81F-4609-A894-337F12507CA3}"/>
    <dgm:cxn modelId="{EE61FBFD-601A-4825-80B6-D44E4CA47E07}" type="presOf" srcId="{0691E73E-0E8A-402D-8566-E518D902023F}" destId="{D90F2987-0E0F-4FDF-A2E9-9BEE5BD54589}" srcOrd="0" destOrd="0" presId="urn:microsoft.com/office/officeart/2008/layout/VerticalCurvedList"/>
    <dgm:cxn modelId="{A05E1D3E-A5D8-4AFD-8FD6-62208E06D65B}" type="presOf" srcId="{86350CA5-B8E3-448A-8D22-257E43420790}" destId="{AA12668A-44F9-4E75-8B33-67FF8E05DD0F}" srcOrd="0" destOrd="0" presId="urn:microsoft.com/office/officeart/2008/layout/VerticalCurvedList"/>
    <dgm:cxn modelId="{A7339F12-46DA-4122-A166-D177231D755E}" srcId="{58B36B9D-9A5D-4A90-87A3-0A8EA1BE840D}" destId="{F2EA7A7B-ABC0-4344-8BC4-AEE554FBEF61}" srcOrd="2" destOrd="0" parTransId="{2C6D30AE-04F1-45D1-813D-3CBB29BF1EB7}" sibTransId="{E1856884-454D-40FD-9502-8D56DB71927C}"/>
    <dgm:cxn modelId="{427FFB40-7829-4315-915B-5863103B451A}" srcId="{58B36B9D-9A5D-4A90-87A3-0A8EA1BE840D}" destId="{546C70B7-4195-4B75-A70D-69D3FA2A7A8A}" srcOrd="0" destOrd="0" parTransId="{6A7FB689-53D5-4DD8-9630-D4671952B395}" sibTransId="{83AD213B-11B1-437C-BE25-E245BA88B37B}"/>
    <dgm:cxn modelId="{687C2530-0D11-4050-9C16-6315943A035B}" type="presOf" srcId="{546C70B7-4195-4B75-A70D-69D3FA2A7A8A}" destId="{6825419D-F3E6-4898-8140-AD2591596E44}" srcOrd="0" destOrd="0" presId="urn:microsoft.com/office/officeart/2008/layout/VerticalCurvedList"/>
    <dgm:cxn modelId="{A8E6B234-360D-40E1-A59A-E8FEEDBEBE9C}" type="presOf" srcId="{D1638FF2-DD98-412B-8E0C-0F9E6129653B}" destId="{FE1964AF-57DF-4CEC-BADD-DEBD28CB25E3}" srcOrd="0" destOrd="0" presId="urn:microsoft.com/office/officeart/2008/layout/VerticalCurvedList"/>
    <dgm:cxn modelId="{F54D7633-791B-4D69-A2C2-4793632AC2EF}" srcId="{58B36B9D-9A5D-4A90-87A3-0A8EA1BE840D}" destId="{0FC0D272-D9D4-4E55-937F-790E54F4E5B0}" srcOrd="6" destOrd="0" parTransId="{F8072B06-7B35-4634-99D9-5F01E0BFDFBC}" sibTransId="{E72A3607-80C2-4E31-84F1-306E5AC9CC1D}"/>
    <dgm:cxn modelId="{CF8FB6A3-3FFE-48F8-A1EF-45399E3212B2}" type="presOf" srcId="{58B36B9D-9A5D-4A90-87A3-0A8EA1BE840D}" destId="{26A7ACBB-F3A3-444E-85AB-A52DB5C388CC}" srcOrd="0" destOrd="0" presId="urn:microsoft.com/office/officeart/2008/layout/VerticalCurvedList"/>
    <dgm:cxn modelId="{FF311E96-7CE6-4605-A54E-A35E63028A4C}" srcId="{58B36B9D-9A5D-4A90-87A3-0A8EA1BE840D}" destId="{0691E73E-0E8A-402D-8566-E518D902023F}" srcOrd="4" destOrd="0" parTransId="{8610CC99-EBE5-4C4B-98B6-5CC9A3B01537}" sibTransId="{34FB0324-4946-4332-A3C5-19D09B28F4E0}"/>
    <dgm:cxn modelId="{DF4755D6-DD2D-451F-8318-3EBAF02AD201}" type="presOf" srcId="{4EDF7FF8-7FBA-408A-9DA3-E4955CDF8B64}" destId="{3BE2C823-538D-4F09-A44D-2DEE20C19B14}" srcOrd="0" destOrd="0" presId="urn:microsoft.com/office/officeart/2008/layout/VerticalCurvedList"/>
    <dgm:cxn modelId="{45380548-92E4-4064-9AAA-E686ED07AE0F}" srcId="{58B36B9D-9A5D-4A90-87A3-0A8EA1BE840D}" destId="{4EDF7FF8-7FBA-408A-9DA3-E4955CDF8B64}" srcOrd="3" destOrd="0" parTransId="{89146E0C-FBD6-47C4-9201-A183113114F7}" sibTransId="{1551C6B6-3D02-46EA-AB14-1FC3C726C385}"/>
    <dgm:cxn modelId="{57770EE6-D0CD-4F1B-A35E-70E2A39CE42B}" type="presOf" srcId="{0FC0D272-D9D4-4E55-937F-790E54F4E5B0}" destId="{0AA5F958-1C27-46D4-BC05-09E7DCA48334}" srcOrd="0" destOrd="0" presId="urn:microsoft.com/office/officeart/2008/layout/VerticalCurvedList"/>
    <dgm:cxn modelId="{7CEB2BB7-C60E-4991-AAE5-1A520EA43987}" type="presOf" srcId="{83AD213B-11B1-437C-BE25-E245BA88B37B}" destId="{773CB092-CB14-445D-83F6-81EDB16907D8}" srcOrd="0" destOrd="0" presId="urn:microsoft.com/office/officeart/2008/layout/VerticalCurvedList"/>
    <dgm:cxn modelId="{0B57D9CB-10FC-4553-84BA-9747DDB73843}" type="presOf" srcId="{F2EA7A7B-ABC0-4344-8BC4-AEE554FBEF61}" destId="{ECEF2765-19B9-46EB-9F3C-08FE408379F7}" srcOrd="0" destOrd="0" presId="urn:microsoft.com/office/officeart/2008/layout/VerticalCurvedList"/>
    <dgm:cxn modelId="{0ED9B9DB-DEB5-4063-995C-838AE7EFAD38}" type="presParOf" srcId="{26A7ACBB-F3A3-444E-85AB-A52DB5C388CC}" destId="{6612DB41-00DC-4A7B-AF85-B3F70D7394B3}" srcOrd="0" destOrd="0" presId="urn:microsoft.com/office/officeart/2008/layout/VerticalCurvedList"/>
    <dgm:cxn modelId="{6239DB82-87D4-406E-9BFC-4A973074438E}" type="presParOf" srcId="{6612DB41-00DC-4A7B-AF85-B3F70D7394B3}" destId="{D24A4960-4808-4159-B147-4C5AE6BEFE79}" srcOrd="0" destOrd="0" presId="urn:microsoft.com/office/officeart/2008/layout/VerticalCurvedList"/>
    <dgm:cxn modelId="{72FDAF95-89FD-45FF-BF7F-48D9F86E7179}" type="presParOf" srcId="{D24A4960-4808-4159-B147-4C5AE6BEFE79}" destId="{81609992-8FE9-4BE4-A99E-FB49A0FC8DAE}" srcOrd="0" destOrd="0" presId="urn:microsoft.com/office/officeart/2008/layout/VerticalCurvedList"/>
    <dgm:cxn modelId="{1FAE5A17-E539-44D4-BCB5-371814E3B790}" type="presParOf" srcId="{D24A4960-4808-4159-B147-4C5AE6BEFE79}" destId="{773CB092-CB14-445D-83F6-81EDB16907D8}" srcOrd="1" destOrd="0" presId="urn:microsoft.com/office/officeart/2008/layout/VerticalCurvedList"/>
    <dgm:cxn modelId="{4ED0C520-9E22-4D97-B75B-0DA99D2AA642}" type="presParOf" srcId="{D24A4960-4808-4159-B147-4C5AE6BEFE79}" destId="{2AF31DF8-C194-4A16-A735-E3E3CEE23E5E}" srcOrd="2" destOrd="0" presId="urn:microsoft.com/office/officeart/2008/layout/VerticalCurvedList"/>
    <dgm:cxn modelId="{CF565206-BA26-4B51-BA83-6FB0C744C367}" type="presParOf" srcId="{D24A4960-4808-4159-B147-4C5AE6BEFE79}" destId="{A464E769-A190-43CD-A61B-C924D737BC60}" srcOrd="3" destOrd="0" presId="urn:microsoft.com/office/officeart/2008/layout/VerticalCurvedList"/>
    <dgm:cxn modelId="{E25571EE-05B0-4DDA-B347-AA8758C56D6E}" type="presParOf" srcId="{6612DB41-00DC-4A7B-AF85-B3F70D7394B3}" destId="{6825419D-F3E6-4898-8140-AD2591596E44}" srcOrd="1" destOrd="0" presId="urn:microsoft.com/office/officeart/2008/layout/VerticalCurvedList"/>
    <dgm:cxn modelId="{B69C4C5B-4D8A-46D0-9A9D-43120D8FF42A}" type="presParOf" srcId="{6612DB41-00DC-4A7B-AF85-B3F70D7394B3}" destId="{C8A5BB45-8336-46FA-A3C7-AB1A9B354675}" srcOrd="2" destOrd="0" presId="urn:microsoft.com/office/officeart/2008/layout/VerticalCurvedList"/>
    <dgm:cxn modelId="{D77AB804-5E80-4795-96C3-AAA157385960}" type="presParOf" srcId="{C8A5BB45-8336-46FA-A3C7-AB1A9B354675}" destId="{069B212C-9F3C-4229-BBB4-6143440A5175}" srcOrd="0" destOrd="0" presId="urn:microsoft.com/office/officeart/2008/layout/VerticalCurvedList"/>
    <dgm:cxn modelId="{9E2164F1-C8BD-4826-AC4E-2C719F186FBF}" type="presParOf" srcId="{6612DB41-00DC-4A7B-AF85-B3F70D7394B3}" destId="{AA12668A-44F9-4E75-8B33-67FF8E05DD0F}" srcOrd="3" destOrd="0" presId="urn:microsoft.com/office/officeart/2008/layout/VerticalCurvedList"/>
    <dgm:cxn modelId="{9E066F0A-7C85-4812-BA5A-919A3178E538}" type="presParOf" srcId="{6612DB41-00DC-4A7B-AF85-B3F70D7394B3}" destId="{DA915B19-1C7C-406B-ADCC-5EF11DA051F6}" srcOrd="4" destOrd="0" presId="urn:microsoft.com/office/officeart/2008/layout/VerticalCurvedList"/>
    <dgm:cxn modelId="{420E89E6-4F77-416E-A0E5-342949D110CA}" type="presParOf" srcId="{DA915B19-1C7C-406B-ADCC-5EF11DA051F6}" destId="{C5FA0144-A979-472E-A2D8-A343A5ECF508}" srcOrd="0" destOrd="0" presId="urn:microsoft.com/office/officeart/2008/layout/VerticalCurvedList"/>
    <dgm:cxn modelId="{5D7B8DCF-B67C-4721-B807-8DF06C44FA14}" type="presParOf" srcId="{6612DB41-00DC-4A7B-AF85-B3F70D7394B3}" destId="{ECEF2765-19B9-46EB-9F3C-08FE408379F7}" srcOrd="5" destOrd="0" presId="urn:microsoft.com/office/officeart/2008/layout/VerticalCurvedList"/>
    <dgm:cxn modelId="{EDB51384-9C01-4701-83AE-0FFB779F2C43}" type="presParOf" srcId="{6612DB41-00DC-4A7B-AF85-B3F70D7394B3}" destId="{5AEE0633-5D28-49E6-8594-03B7242A6AD8}" srcOrd="6" destOrd="0" presId="urn:microsoft.com/office/officeart/2008/layout/VerticalCurvedList"/>
    <dgm:cxn modelId="{59F5A30C-A25D-44E6-A3F7-79D93889BA9C}" type="presParOf" srcId="{5AEE0633-5D28-49E6-8594-03B7242A6AD8}" destId="{25579D15-4848-492E-B9FC-55AB51722C8E}" srcOrd="0" destOrd="0" presId="urn:microsoft.com/office/officeart/2008/layout/VerticalCurvedList"/>
    <dgm:cxn modelId="{8558E058-C564-4AB7-83C6-53E912BF68DE}" type="presParOf" srcId="{6612DB41-00DC-4A7B-AF85-B3F70D7394B3}" destId="{3BE2C823-538D-4F09-A44D-2DEE20C19B14}" srcOrd="7" destOrd="0" presId="urn:microsoft.com/office/officeart/2008/layout/VerticalCurvedList"/>
    <dgm:cxn modelId="{3E812049-6A84-4D40-8AE9-D97A758B7C76}" type="presParOf" srcId="{6612DB41-00DC-4A7B-AF85-B3F70D7394B3}" destId="{1BFB4E1F-8F19-4CAD-B270-55C9B90FACB5}" srcOrd="8" destOrd="0" presId="urn:microsoft.com/office/officeart/2008/layout/VerticalCurvedList"/>
    <dgm:cxn modelId="{A11AA005-C5AC-4E49-96C0-B44925DBBCD6}" type="presParOf" srcId="{1BFB4E1F-8F19-4CAD-B270-55C9B90FACB5}" destId="{74D5F96F-F365-425D-83D2-3548FF0DCBB6}" srcOrd="0" destOrd="0" presId="urn:microsoft.com/office/officeart/2008/layout/VerticalCurvedList"/>
    <dgm:cxn modelId="{115913C8-9381-4637-9FF4-A813F516480E}" type="presParOf" srcId="{6612DB41-00DC-4A7B-AF85-B3F70D7394B3}" destId="{D90F2987-0E0F-4FDF-A2E9-9BEE5BD54589}" srcOrd="9" destOrd="0" presId="urn:microsoft.com/office/officeart/2008/layout/VerticalCurvedList"/>
    <dgm:cxn modelId="{198A64F3-1684-4631-9E5F-F6FE22F98C2D}" type="presParOf" srcId="{6612DB41-00DC-4A7B-AF85-B3F70D7394B3}" destId="{CD432983-9091-4808-931D-823EDF31BE62}" srcOrd="10" destOrd="0" presId="urn:microsoft.com/office/officeart/2008/layout/VerticalCurvedList"/>
    <dgm:cxn modelId="{34D14F8C-450C-484B-8157-925B702B1922}" type="presParOf" srcId="{CD432983-9091-4808-931D-823EDF31BE62}" destId="{37476C0F-03B8-4EEB-BE56-324EC3B1A313}" srcOrd="0" destOrd="0" presId="urn:microsoft.com/office/officeart/2008/layout/VerticalCurvedList"/>
    <dgm:cxn modelId="{0C696880-589B-48DF-884A-1A3146E1F7AF}" type="presParOf" srcId="{6612DB41-00DC-4A7B-AF85-B3F70D7394B3}" destId="{FE1964AF-57DF-4CEC-BADD-DEBD28CB25E3}" srcOrd="11" destOrd="0" presId="urn:microsoft.com/office/officeart/2008/layout/VerticalCurvedList"/>
    <dgm:cxn modelId="{C06CA89F-B74F-4026-A7C5-F887AA535836}" type="presParOf" srcId="{6612DB41-00DC-4A7B-AF85-B3F70D7394B3}" destId="{495D4D68-ED33-4A5B-B053-FB93EAEFF47E}" srcOrd="12" destOrd="0" presId="urn:microsoft.com/office/officeart/2008/layout/VerticalCurvedList"/>
    <dgm:cxn modelId="{8B136509-5158-4B6A-8548-977E9B065EE8}" type="presParOf" srcId="{495D4D68-ED33-4A5B-B053-FB93EAEFF47E}" destId="{67D1F5C8-3270-4AE9-910B-3FA4581419CF}" srcOrd="0" destOrd="0" presId="urn:microsoft.com/office/officeart/2008/layout/VerticalCurvedList"/>
    <dgm:cxn modelId="{776ECB0A-6A52-4023-B526-D7DD050E02A6}" type="presParOf" srcId="{6612DB41-00DC-4A7B-AF85-B3F70D7394B3}" destId="{0AA5F958-1C27-46D4-BC05-09E7DCA48334}" srcOrd="13" destOrd="0" presId="urn:microsoft.com/office/officeart/2008/layout/VerticalCurvedList"/>
    <dgm:cxn modelId="{69525F51-0C74-4223-B0A6-94D096CBD12E}" type="presParOf" srcId="{6612DB41-00DC-4A7B-AF85-B3F70D7394B3}" destId="{47914651-B422-4E50-8407-C7A89CD56ABD}" srcOrd="14" destOrd="0" presId="urn:microsoft.com/office/officeart/2008/layout/VerticalCurvedList"/>
    <dgm:cxn modelId="{28A92409-6AD4-4DF7-A5F4-BC617DDA0654}" type="presParOf" srcId="{47914651-B422-4E50-8407-C7A89CD56ABD}" destId="{3DC30094-608D-4EBA-9A99-FD50538A76B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97D340E-9530-4345-8AE8-52E9CD2B4C98}" type="doc">
      <dgm:prSet loTypeId="urn:microsoft.com/office/officeart/2005/8/layout/pyramid2" loCatId="pyramid" qsTypeId="urn:microsoft.com/office/officeart/2005/8/quickstyle/simple1" qsCatId="simple" csTypeId="urn:microsoft.com/office/officeart/2005/8/colors/accent1_2" csCatId="accent1" phldr="1"/>
      <dgm:spPr/>
    </dgm:pt>
    <dgm:pt modelId="{794F2061-CC02-4E01-B781-67AAB8D1D53B}">
      <dgm:prSet phldrT="[Text]"/>
      <dgm:spPr/>
      <dgm:t>
        <a:bodyPr/>
        <a:lstStyle/>
        <a:p>
          <a:r>
            <a:rPr lang="en-GB" dirty="0"/>
            <a:t>Not public interest proceedings</a:t>
          </a:r>
        </a:p>
      </dgm:t>
    </dgm:pt>
    <dgm:pt modelId="{6C99E031-08AC-4010-912B-6119E6809A69}" type="parTrans" cxnId="{34CCF579-7887-4E17-85F3-06A0FCCCF7BF}">
      <dgm:prSet/>
      <dgm:spPr/>
      <dgm:t>
        <a:bodyPr/>
        <a:lstStyle/>
        <a:p>
          <a:endParaRPr lang="en-GB"/>
        </a:p>
      </dgm:t>
    </dgm:pt>
    <dgm:pt modelId="{A6BF0A17-6532-434D-ACB9-B676121C8C19}" type="sibTrans" cxnId="{34CCF579-7887-4E17-85F3-06A0FCCCF7BF}">
      <dgm:prSet/>
      <dgm:spPr/>
      <dgm:t>
        <a:bodyPr/>
        <a:lstStyle/>
        <a:p>
          <a:endParaRPr lang="en-GB"/>
        </a:p>
      </dgm:t>
    </dgm:pt>
    <dgm:pt modelId="{B051472B-A743-40B6-B62E-CD6309CC44B9}">
      <dgm:prSet phldrT="[Text]"/>
      <dgm:spPr/>
      <dgm:t>
        <a:bodyPr/>
        <a:lstStyle/>
        <a:p>
          <a:pPr rtl="0"/>
          <a:r>
            <a:rPr lang="en-GB" dirty="0"/>
            <a:t>No</a:t>
          </a:r>
          <a:r>
            <a:rPr lang="en-GB" baseline="0" dirty="0"/>
            <a:t> point of law of general public importance</a:t>
          </a:r>
          <a:endParaRPr lang="en-GB" dirty="0"/>
        </a:p>
      </dgm:t>
    </dgm:pt>
    <dgm:pt modelId="{9C61CAC4-89CF-49B5-BAB4-39431D080B02}" type="parTrans" cxnId="{815A4862-180A-4CDA-AA5E-C831D614A2BC}">
      <dgm:prSet/>
      <dgm:spPr/>
      <dgm:t>
        <a:bodyPr/>
        <a:lstStyle/>
        <a:p>
          <a:endParaRPr lang="en-GB"/>
        </a:p>
      </dgm:t>
    </dgm:pt>
    <dgm:pt modelId="{2A6B92E6-562F-470D-BCB6-239C4C51176F}" type="sibTrans" cxnId="{815A4862-180A-4CDA-AA5E-C831D614A2BC}">
      <dgm:prSet/>
      <dgm:spPr/>
      <dgm:t>
        <a:bodyPr/>
        <a:lstStyle/>
        <a:p>
          <a:endParaRPr lang="en-GB"/>
        </a:p>
      </dgm:t>
    </dgm:pt>
    <dgm:pt modelId="{30F4383B-223B-4ACB-BD9B-A09A1BD2467B}">
      <dgm:prSet phldrT="[Text]"/>
      <dgm:spPr/>
      <dgm:t>
        <a:bodyPr/>
        <a:lstStyle/>
        <a:p>
          <a:r>
            <a:rPr lang="en-GB" dirty="0"/>
            <a:t>Company itself impecunious</a:t>
          </a:r>
        </a:p>
      </dgm:t>
    </dgm:pt>
    <dgm:pt modelId="{5DF279D3-2B3B-4BAF-B8AF-96737D08BC67}" type="parTrans" cxnId="{41322407-34C1-4455-9103-FFEF051DBB81}">
      <dgm:prSet/>
      <dgm:spPr/>
      <dgm:t>
        <a:bodyPr/>
        <a:lstStyle/>
        <a:p>
          <a:endParaRPr lang="en-GB"/>
        </a:p>
      </dgm:t>
    </dgm:pt>
    <dgm:pt modelId="{91B01219-FECA-4179-A8AB-F997CA9C6315}" type="sibTrans" cxnId="{41322407-34C1-4455-9103-FFEF051DBB81}">
      <dgm:prSet/>
      <dgm:spPr/>
      <dgm:t>
        <a:bodyPr/>
        <a:lstStyle/>
        <a:p>
          <a:endParaRPr lang="en-GB"/>
        </a:p>
      </dgm:t>
    </dgm:pt>
    <dgm:pt modelId="{64D039CA-15CE-5A45-8FE3-ED57CEA387FF}">
      <dgm:prSet phldrT="[Text]"/>
      <dgm:spPr/>
      <dgm:t>
        <a:bodyPr/>
        <a:lstStyle/>
        <a:p>
          <a:r>
            <a:rPr lang="en-GB" dirty="0"/>
            <a:t>Number of wealthy directors and backers who could fund the claim</a:t>
          </a:r>
        </a:p>
      </dgm:t>
    </dgm:pt>
    <dgm:pt modelId="{55D1FFF6-FF8C-284C-9473-B2CAD2447EF7}" type="parTrans" cxnId="{EBDC495B-AE34-2B44-96CD-3E67C1145C64}">
      <dgm:prSet/>
      <dgm:spPr/>
      <dgm:t>
        <a:bodyPr/>
        <a:lstStyle/>
        <a:p>
          <a:endParaRPr lang="en-US"/>
        </a:p>
      </dgm:t>
    </dgm:pt>
    <dgm:pt modelId="{414F32EC-94BC-314C-AA55-7E4D199ECF22}" type="sibTrans" cxnId="{EBDC495B-AE34-2B44-96CD-3E67C1145C64}">
      <dgm:prSet/>
      <dgm:spPr/>
      <dgm:t>
        <a:bodyPr/>
        <a:lstStyle/>
        <a:p>
          <a:endParaRPr lang="en-US"/>
        </a:p>
      </dgm:t>
    </dgm:pt>
    <dgm:pt modelId="{3A06D0B3-0D7C-904B-B878-B553C689C31F}">
      <dgm:prSet phldrT="[Text]"/>
      <dgm:spPr/>
      <dgm:t>
        <a:bodyPr/>
        <a:lstStyle/>
        <a:p>
          <a:r>
            <a:rPr lang="en-GB" dirty="0"/>
            <a:t>Commercial interest in the litigation</a:t>
          </a:r>
        </a:p>
      </dgm:t>
    </dgm:pt>
    <dgm:pt modelId="{766DFC49-54E4-C843-99A7-7EE90EEA00DE}" type="parTrans" cxnId="{4E56CFBD-E888-6844-8250-9ADA78014930}">
      <dgm:prSet/>
      <dgm:spPr/>
      <dgm:t>
        <a:bodyPr/>
        <a:lstStyle/>
        <a:p>
          <a:endParaRPr lang="en-GB"/>
        </a:p>
      </dgm:t>
    </dgm:pt>
    <dgm:pt modelId="{19C09595-14C7-7D4B-9A3A-E8985C4D73F4}" type="sibTrans" cxnId="{4E56CFBD-E888-6844-8250-9ADA78014930}">
      <dgm:prSet/>
      <dgm:spPr/>
      <dgm:t>
        <a:bodyPr/>
        <a:lstStyle/>
        <a:p>
          <a:endParaRPr lang="en-GB"/>
        </a:p>
      </dgm:t>
    </dgm:pt>
    <dgm:pt modelId="{F9390280-4BD0-43F9-96A7-93AC488DA731}" type="pres">
      <dgm:prSet presAssocID="{397D340E-9530-4345-8AE8-52E9CD2B4C98}" presName="compositeShape" presStyleCnt="0">
        <dgm:presLayoutVars>
          <dgm:dir/>
          <dgm:resizeHandles/>
        </dgm:presLayoutVars>
      </dgm:prSet>
      <dgm:spPr/>
    </dgm:pt>
    <dgm:pt modelId="{B3AC47FA-DF7B-4BF8-836C-94C3C4C527D5}" type="pres">
      <dgm:prSet presAssocID="{397D340E-9530-4345-8AE8-52E9CD2B4C98}" presName="pyramid" presStyleLbl="node1" presStyleIdx="0" presStyleCnt="1"/>
      <dgm:spPr/>
    </dgm:pt>
    <dgm:pt modelId="{FB5EF9E0-6A4C-49FC-85BD-2E14BB45CC49}" type="pres">
      <dgm:prSet presAssocID="{397D340E-9530-4345-8AE8-52E9CD2B4C98}" presName="theList" presStyleCnt="0"/>
      <dgm:spPr/>
    </dgm:pt>
    <dgm:pt modelId="{34F62757-E204-4D35-8806-23411C3A6BD0}" type="pres">
      <dgm:prSet presAssocID="{794F2061-CC02-4E01-B781-67AAB8D1D53B}" presName="aNode" presStyleLbl="fgAcc1" presStyleIdx="0" presStyleCnt="5" custScaleX="181950">
        <dgm:presLayoutVars>
          <dgm:bulletEnabled val="1"/>
        </dgm:presLayoutVars>
      </dgm:prSet>
      <dgm:spPr/>
      <dgm:t>
        <a:bodyPr/>
        <a:lstStyle/>
        <a:p>
          <a:endParaRPr lang="en-GB"/>
        </a:p>
      </dgm:t>
    </dgm:pt>
    <dgm:pt modelId="{5C4BDD17-648F-4461-9635-59B06E9BA13A}" type="pres">
      <dgm:prSet presAssocID="{794F2061-CC02-4E01-B781-67AAB8D1D53B}" presName="aSpace" presStyleCnt="0"/>
      <dgm:spPr/>
    </dgm:pt>
    <dgm:pt modelId="{F559675E-B831-4402-BEAB-F5E789823436}" type="pres">
      <dgm:prSet presAssocID="{B051472B-A743-40B6-B62E-CD6309CC44B9}" presName="aNode" presStyleLbl="fgAcc1" presStyleIdx="1" presStyleCnt="5" custScaleX="184619">
        <dgm:presLayoutVars>
          <dgm:bulletEnabled val="1"/>
        </dgm:presLayoutVars>
      </dgm:prSet>
      <dgm:spPr/>
      <dgm:t>
        <a:bodyPr/>
        <a:lstStyle/>
        <a:p>
          <a:endParaRPr lang="en-GB"/>
        </a:p>
      </dgm:t>
    </dgm:pt>
    <dgm:pt modelId="{64CB6061-AF25-4A72-A29D-EF201FDEFC4F}" type="pres">
      <dgm:prSet presAssocID="{B051472B-A743-40B6-B62E-CD6309CC44B9}" presName="aSpace" presStyleCnt="0"/>
      <dgm:spPr/>
    </dgm:pt>
    <dgm:pt modelId="{294CFE35-FA98-419E-91F6-080BDE694D01}" type="pres">
      <dgm:prSet presAssocID="{30F4383B-223B-4ACB-BD9B-A09A1BD2467B}" presName="aNode" presStyleLbl="fgAcc1" presStyleIdx="2" presStyleCnt="5" custScaleX="185282">
        <dgm:presLayoutVars>
          <dgm:bulletEnabled val="1"/>
        </dgm:presLayoutVars>
      </dgm:prSet>
      <dgm:spPr/>
      <dgm:t>
        <a:bodyPr/>
        <a:lstStyle/>
        <a:p>
          <a:endParaRPr lang="en-GB"/>
        </a:p>
      </dgm:t>
    </dgm:pt>
    <dgm:pt modelId="{B251C4E3-F409-4980-BBA9-93325451DB96}" type="pres">
      <dgm:prSet presAssocID="{30F4383B-223B-4ACB-BD9B-A09A1BD2467B}" presName="aSpace" presStyleCnt="0"/>
      <dgm:spPr/>
    </dgm:pt>
    <dgm:pt modelId="{EAF926B8-1F02-F146-96A2-5D453D9BF6BB}" type="pres">
      <dgm:prSet presAssocID="{64D039CA-15CE-5A45-8FE3-ED57CEA387FF}" presName="aNode" presStyleLbl="fgAcc1" presStyleIdx="3" presStyleCnt="5" custScaleX="185282">
        <dgm:presLayoutVars>
          <dgm:bulletEnabled val="1"/>
        </dgm:presLayoutVars>
      </dgm:prSet>
      <dgm:spPr/>
      <dgm:t>
        <a:bodyPr/>
        <a:lstStyle/>
        <a:p>
          <a:endParaRPr lang="en-GB"/>
        </a:p>
      </dgm:t>
    </dgm:pt>
    <dgm:pt modelId="{962379F0-A2A7-2148-BC95-7436B546A3AB}" type="pres">
      <dgm:prSet presAssocID="{64D039CA-15CE-5A45-8FE3-ED57CEA387FF}" presName="aSpace" presStyleCnt="0"/>
      <dgm:spPr/>
    </dgm:pt>
    <dgm:pt modelId="{BC998645-61CE-9040-947A-08CB837FB627}" type="pres">
      <dgm:prSet presAssocID="{3A06D0B3-0D7C-904B-B878-B553C689C31F}" presName="aNode" presStyleLbl="fgAcc1" presStyleIdx="4" presStyleCnt="5" custScaleX="185282">
        <dgm:presLayoutVars>
          <dgm:bulletEnabled val="1"/>
        </dgm:presLayoutVars>
      </dgm:prSet>
      <dgm:spPr/>
      <dgm:t>
        <a:bodyPr/>
        <a:lstStyle/>
        <a:p>
          <a:endParaRPr lang="en-GB"/>
        </a:p>
      </dgm:t>
    </dgm:pt>
    <dgm:pt modelId="{9BC67765-8D1B-3B42-B8F2-C29C116DE932}" type="pres">
      <dgm:prSet presAssocID="{3A06D0B3-0D7C-904B-B878-B553C689C31F}" presName="aSpace" presStyleCnt="0"/>
      <dgm:spPr/>
    </dgm:pt>
  </dgm:ptLst>
  <dgm:cxnLst>
    <dgm:cxn modelId="{41322407-34C1-4455-9103-FFEF051DBB81}" srcId="{397D340E-9530-4345-8AE8-52E9CD2B4C98}" destId="{30F4383B-223B-4ACB-BD9B-A09A1BD2467B}" srcOrd="2" destOrd="0" parTransId="{5DF279D3-2B3B-4BAF-B8AF-96737D08BC67}" sibTransId="{91B01219-FECA-4179-A8AB-F997CA9C6315}"/>
    <dgm:cxn modelId="{D4B63D43-B09E-9E41-8F20-5BA2AC052DED}" type="presOf" srcId="{794F2061-CC02-4E01-B781-67AAB8D1D53B}" destId="{34F62757-E204-4D35-8806-23411C3A6BD0}" srcOrd="0" destOrd="0" presId="urn:microsoft.com/office/officeart/2005/8/layout/pyramid2"/>
    <dgm:cxn modelId="{4E56CFBD-E888-6844-8250-9ADA78014930}" srcId="{397D340E-9530-4345-8AE8-52E9CD2B4C98}" destId="{3A06D0B3-0D7C-904B-B878-B553C689C31F}" srcOrd="4" destOrd="0" parTransId="{766DFC49-54E4-C843-99A7-7EE90EEA00DE}" sibTransId="{19C09595-14C7-7D4B-9A3A-E8985C4D73F4}"/>
    <dgm:cxn modelId="{815A4862-180A-4CDA-AA5E-C831D614A2BC}" srcId="{397D340E-9530-4345-8AE8-52E9CD2B4C98}" destId="{B051472B-A743-40B6-B62E-CD6309CC44B9}" srcOrd="1" destOrd="0" parTransId="{9C61CAC4-89CF-49B5-BAB4-39431D080B02}" sibTransId="{2A6B92E6-562F-470D-BCB6-239C4C51176F}"/>
    <dgm:cxn modelId="{EBDC495B-AE34-2B44-96CD-3E67C1145C64}" srcId="{397D340E-9530-4345-8AE8-52E9CD2B4C98}" destId="{64D039CA-15CE-5A45-8FE3-ED57CEA387FF}" srcOrd="3" destOrd="0" parTransId="{55D1FFF6-FF8C-284C-9473-B2CAD2447EF7}" sibTransId="{414F32EC-94BC-314C-AA55-7E4D199ECF22}"/>
    <dgm:cxn modelId="{6578A653-40B7-B440-A3C8-8382CBCA9370}" type="presOf" srcId="{B051472B-A743-40B6-B62E-CD6309CC44B9}" destId="{F559675E-B831-4402-BEAB-F5E789823436}" srcOrd="0" destOrd="0" presId="urn:microsoft.com/office/officeart/2005/8/layout/pyramid2"/>
    <dgm:cxn modelId="{A51CC554-DEE3-0543-AC69-D85048A5F0B7}" type="presOf" srcId="{397D340E-9530-4345-8AE8-52E9CD2B4C98}" destId="{F9390280-4BD0-43F9-96A7-93AC488DA731}" srcOrd="0" destOrd="0" presId="urn:microsoft.com/office/officeart/2005/8/layout/pyramid2"/>
    <dgm:cxn modelId="{34CCF579-7887-4E17-85F3-06A0FCCCF7BF}" srcId="{397D340E-9530-4345-8AE8-52E9CD2B4C98}" destId="{794F2061-CC02-4E01-B781-67AAB8D1D53B}" srcOrd="0" destOrd="0" parTransId="{6C99E031-08AC-4010-912B-6119E6809A69}" sibTransId="{A6BF0A17-6532-434D-ACB9-B676121C8C19}"/>
    <dgm:cxn modelId="{4C69A92C-FD38-6E4C-AA16-8107609AF13C}" type="presOf" srcId="{30F4383B-223B-4ACB-BD9B-A09A1BD2467B}" destId="{294CFE35-FA98-419E-91F6-080BDE694D01}" srcOrd="0" destOrd="0" presId="urn:microsoft.com/office/officeart/2005/8/layout/pyramid2"/>
    <dgm:cxn modelId="{8B6A0251-CC5D-734D-AF6A-E77E2007296A}" type="presOf" srcId="{64D039CA-15CE-5A45-8FE3-ED57CEA387FF}" destId="{EAF926B8-1F02-F146-96A2-5D453D9BF6BB}" srcOrd="0" destOrd="0" presId="urn:microsoft.com/office/officeart/2005/8/layout/pyramid2"/>
    <dgm:cxn modelId="{8EF65232-31B6-A84B-B23B-4F38B05DA568}" type="presOf" srcId="{3A06D0B3-0D7C-904B-B878-B553C689C31F}" destId="{BC998645-61CE-9040-947A-08CB837FB627}" srcOrd="0" destOrd="0" presId="urn:microsoft.com/office/officeart/2005/8/layout/pyramid2"/>
    <dgm:cxn modelId="{996A60FA-1D44-3349-8E78-2F0FC63ACAF7}" type="presParOf" srcId="{F9390280-4BD0-43F9-96A7-93AC488DA731}" destId="{B3AC47FA-DF7B-4BF8-836C-94C3C4C527D5}" srcOrd="0" destOrd="0" presId="urn:microsoft.com/office/officeart/2005/8/layout/pyramid2"/>
    <dgm:cxn modelId="{13996974-6F78-AA46-86DA-2FE39C3A4ACC}" type="presParOf" srcId="{F9390280-4BD0-43F9-96A7-93AC488DA731}" destId="{FB5EF9E0-6A4C-49FC-85BD-2E14BB45CC49}" srcOrd="1" destOrd="0" presId="urn:microsoft.com/office/officeart/2005/8/layout/pyramid2"/>
    <dgm:cxn modelId="{334F8983-08C7-354C-8946-8CD945161939}" type="presParOf" srcId="{FB5EF9E0-6A4C-49FC-85BD-2E14BB45CC49}" destId="{34F62757-E204-4D35-8806-23411C3A6BD0}" srcOrd="0" destOrd="0" presId="urn:microsoft.com/office/officeart/2005/8/layout/pyramid2"/>
    <dgm:cxn modelId="{89E362BE-CDA9-2946-81E9-6A0D42E6C99A}" type="presParOf" srcId="{FB5EF9E0-6A4C-49FC-85BD-2E14BB45CC49}" destId="{5C4BDD17-648F-4461-9635-59B06E9BA13A}" srcOrd="1" destOrd="0" presId="urn:microsoft.com/office/officeart/2005/8/layout/pyramid2"/>
    <dgm:cxn modelId="{93709B2A-D694-7743-AFDA-1B999B1E3302}" type="presParOf" srcId="{FB5EF9E0-6A4C-49FC-85BD-2E14BB45CC49}" destId="{F559675E-B831-4402-BEAB-F5E789823436}" srcOrd="2" destOrd="0" presId="urn:microsoft.com/office/officeart/2005/8/layout/pyramid2"/>
    <dgm:cxn modelId="{58370A10-CFBC-8348-9035-1F30A08F2930}" type="presParOf" srcId="{FB5EF9E0-6A4C-49FC-85BD-2E14BB45CC49}" destId="{64CB6061-AF25-4A72-A29D-EF201FDEFC4F}" srcOrd="3" destOrd="0" presId="urn:microsoft.com/office/officeart/2005/8/layout/pyramid2"/>
    <dgm:cxn modelId="{68600B28-BF09-374F-82EF-133366F30D08}" type="presParOf" srcId="{FB5EF9E0-6A4C-49FC-85BD-2E14BB45CC49}" destId="{294CFE35-FA98-419E-91F6-080BDE694D01}" srcOrd="4" destOrd="0" presId="urn:microsoft.com/office/officeart/2005/8/layout/pyramid2"/>
    <dgm:cxn modelId="{705E7252-24CA-C64A-9A0D-B56C3B6D04F5}" type="presParOf" srcId="{FB5EF9E0-6A4C-49FC-85BD-2E14BB45CC49}" destId="{B251C4E3-F409-4980-BBA9-93325451DB96}" srcOrd="5" destOrd="0" presId="urn:microsoft.com/office/officeart/2005/8/layout/pyramid2"/>
    <dgm:cxn modelId="{8D011C38-93B0-7B4F-99D3-4EF1E34E22FE}" type="presParOf" srcId="{FB5EF9E0-6A4C-49FC-85BD-2E14BB45CC49}" destId="{EAF926B8-1F02-F146-96A2-5D453D9BF6BB}" srcOrd="6" destOrd="0" presId="urn:microsoft.com/office/officeart/2005/8/layout/pyramid2"/>
    <dgm:cxn modelId="{F52D2D6D-AD35-F349-A158-9CB92137B5B2}" type="presParOf" srcId="{FB5EF9E0-6A4C-49FC-85BD-2E14BB45CC49}" destId="{962379F0-A2A7-2148-BC95-7436B546A3AB}" srcOrd="7" destOrd="0" presId="urn:microsoft.com/office/officeart/2005/8/layout/pyramid2"/>
    <dgm:cxn modelId="{7469F2AF-FE74-394F-89E9-3BA2813EB856}" type="presParOf" srcId="{FB5EF9E0-6A4C-49FC-85BD-2E14BB45CC49}" destId="{BC998645-61CE-9040-947A-08CB837FB627}" srcOrd="8" destOrd="0" presId="urn:microsoft.com/office/officeart/2005/8/layout/pyramid2"/>
    <dgm:cxn modelId="{53EC626A-5F22-D54A-A441-49AC8FFE97DE}" type="presParOf" srcId="{FB5EF9E0-6A4C-49FC-85BD-2E14BB45CC49}" destId="{9BC67765-8D1B-3B42-B8F2-C29C116DE932}"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9139899-DF6B-4BED-AA4C-29EED307934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78390E25-D9D1-4197-98F7-A8ECA724BBD3}">
      <dgm:prSet phldrT="[Text]" custT="1"/>
      <dgm:spPr/>
      <dgm:t>
        <a:bodyPr/>
        <a:lstStyle/>
        <a:p>
          <a:r>
            <a:rPr lang="en-GB" sz="1600" dirty="0">
              <a:latin typeface="Arial" panose="020B0604020202020204" pitchFamily="34" charset="0"/>
              <a:cs typeface="Arial" panose="020B0604020202020204" pitchFamily="34" charset="0"/>
            </a:rPr>
            <a:t>Public policy behind CCOs – promote access to justice in JR claims with a public interest</a:t>
          </a:r>
          <a:endParaRPr lang="en-GB" sz="1600" dirty="0"/>
        </a:p>
      </dgm:t>
    </dgm:pt>
    <dgm:pt modelId="{E8F45EE9-45DC-4564-858B-BA87807E841E}" type="parTrans" cxnId="{71D996FD-D8CB-47F3-879B-EA71EE1B6409}">
      <dgm:prSet/>
      <dgm:spPr/>
      <dgm:t>
        <a:bodyPr/>
        <a:lstStyle/>
        <a:p>
          <a:endParaRPr lang="en-GB"/>
        </a:p>
      </dgm:t>
    </dgm:pt>
    <dgm:pt modelId="{128B8574-5655-4870-BD2C-F89DEEAF3B71}" type="sibTrans" cxnId="{71D996FD-D8CB-47F3-879B-EA71EE1B6409}">
      <dgm:prSet/>
      <dgm:spPr/>
      <dgm:t>
        <a:bodyPr/>
        <a:lstStyle/>
        <a:p>
          <a:endParaRPr lang="en-GB"/>
        </a:p>
      </dgm:t>
    </dgm:pt>
    <dgm:pt modelId="{8598C346-CFE8-4E7E-8295-017EA6596AA2}">
      <dgm:prSet phldrT="[Text]" custT="1"/>
      <dgm:spPr/>
      <dgm:t>
        <a:bodyPr/>
        <a:lstStyle/>
        <a:p>
          <a:r>
            <a:rPr lang="en-GB" sz="1600" dirty="0"/>
            <a:t>Court not required to  award costs at conclusion of hearing as though cap did not exist</a:t>
          </a:r>
        </a:p>
      </dgm:t>
    </dgm:pt>
    <dgm:pt modelId="{E6509E52-CEDA-45A7-A88D-5E0269871594}" type="parTrans" cxnId="{80F2B76F-4A11-4905-B6C6-DD72A6EC64A9}">
      <dgm:prSet/>
      <dgm:spPr/>
      <dgm:t>
        <a:bodyPr/>
        <a:lstStyle/>
        <a:p>
          <a:endParaRPr lang="en-GB"/>
        </a:p>
      </dgm:t>
    </dgm:pt>
    <dgm:pt modelId="{C0F07D46-556E-404A-A392-A73FE90D0B81}" type="sibTrans" cxnId="{80F2B76F-4A11-4905-B6C6-DD72A6EC64A9}">
      <dgm:prSet/>
      <dgm:spPr/>
      <dgm:t>
        <a:bodyPr/>
        <a:lstStyle/>
        <a:p>
          <a:endParaRPr lang="en-GB"/>
        </a:p>
      </dgm:t>
    </dgm:pt>
    <dgm:pt modelId="{13BEE585-48F1-4757-988F-3A145CA8E9E7}">
      <dgm:prSet custT="1"/>
      <dgm:spPr/>
      <dgm:t>
        <a:bodyPr/>
        <a:lstStyle/>
        <a:p>
          <a:pPr rtl="0"/>
          <a:r>
            <a:rPr lang="en-GB" sz="1600" dirty="0"/>
            <a:t>Know maximum costs exposure – costs actually incur irrecoverable</a:t>
          </a:r>
        </a:p>
      </dgm:t>
    </dgm:pt>
    <dgm:pt modelId="{FCFB7A31-A56A-40C3-8B39-12E2A339515D}" type="parTrans" cxnId="{2FA2C1A4-AE96-4D5E-9739-B5AB6246D35D}">
      <dgm:prSet/>
      <dgm:spPr/>
      <dgm:t>
        <a:bodyPr/>
        <a:lstStyle/>
        <a:p>
          <a:endParaRPr lang="en-GB"/>
        </a:p>
      </dgm:t>
    </dgm:pt>
    <dgm:pt modelId="{4DC5D85A-D52B-4409-99AB-053068AB6C6C}" type="sibTrans" cxnId="{2FA2C1A4-AE96-4D5E-9739-B5AB6246D35D}">
      <dgm:prSet/>
      <dgm:spPr/>
      <dgm:t>
        <a:bodyPr/>
        <a:lstStyle/>
        <a:p>
          <a:endParaRPr lang="en-GB"/>
        </a:p>
      </dgm:t>
    </dgm:pt>
    <dgm:pt modelId="{5D1D5870-6CE1-4FC2-97F7-5BBB7CD012A3}">
      <dgm:prSet/>
      <dgm:spPr/>
      <dgm:t>
        <a:bodyPr/>
        <a:lstStyle/>
        <a:p>
          <a:pPr marL="0" lvl="0" indent="0" defTabSz="914400">
            <a:lnSpc>
              <a:spcPct val="100000"/>
            </a:lnSpc>
            <a:spcBef>
              <a:spcPts val="0"/>
            </a:spcBef>
            <a:spcAft>
              <a:spcPts val="0"/>
            </a:spcAft>
          </a:pPr>
          <a:r>
            <a:rPr lang="en-GB" b="0" i="0" u="none" dirty="0"/>
            <a:t>Lead to lax practice / unreasonable litigation conduct if party knew could always recover full amount of capped costs, even if factors justify substantial reduction in uncapped costs </a:t>
          </a:r>
          <a:endParaRPr lang="en-GB" dirty="0"/>
        </a:p>
      </dgm:t>
    </dgm:pt>
    <dgm:pt modelId="{A2228B19-EEB0-4AE5-A504-762BF4AB3C07}" type="sibTrans" cxnId="{9ED64BC1-37D4-4A46-A6CF-84622225D5EA}">
      <dgm:prSet/>
      <dgm:spPr/>
      <dgm:t>
        <a:bodyPr/>
        <a:lstStyle/>
        <a:p>
          <a:endParaRPr lang="en-GB"/>
        </a:p>
      </dgm:t>
    </dgm:pt>
    <dgm:pt modelId="{A4CBE8AB-8B2E-4296-B1B9-D237774EBCC9}" type="parTrans" cxnId="{9ED64BC1-37D4-4A46-A6CF-84622225D5EA}">
      <dgm:prSet/>
      <dgm:spPr/>
      <dgm:t>
        <a:bodyPr/>
        <a:lstStyle/>
        <a:p>
          <a:endParaRPr lang="en-GB"/>
        </a:p>
      </dgm:t>
    </dgm:pt>
    <dgm:pt modelId="{CD71B20F-2F1E-4F84-BD89-6016C28F53B1}" type="pres">
      <dgm:prSet presAssocID="{C9139899-DF6B-4BED-AA4C-29EED307934B}" presName="Name0" presStyleCnt="0">
        <dgm:presLayoutVars>
          <dgm:chMax val="7"/>
          <dgm:chPref val="7"/>
          <dgm:dir/>
        </dgm:presLayoutVars>
      </dgm:prSet>
      <dgm:spPr/>
      <dgm:t>
        <a:bodyPr/>
        <a:lstStyle/>
        <a:p>
          <a:endParaRPr lang="en-GB"/>
        </a:p>
      </dgm:t>
    </dgm:pt>
    <dgm:pt modelId="{5607C981-52FB-4810-A657-F554E65A2FD4}" type="pres">
      <dgm:prSet presAssocID="{C9139899-DF6B-4BED-AA4C-29EED307934B}" presName="Name1" presStyleCnt="0"/>
      <dgm:spPr/>
    </dgm:pt>
    <dgm:pt modelId="{D11A366E-79F9-4591-AA0F-36CC5B9E2043}" type="pres">
      <dgm:prSet presAssocID="{C9139899-DF6B-4BED-AA4C-29EED307934B}" presName="cycle" presStyleCnt="0"/>
      <dgm:spPr/>
    </dgm:pt>
    <dgm:pt modelId="{925B5A3A-E52A-4520-8257-47474E5B8984}" type="pres">
      <dgm:prSet presAssocID="{C9139899-DF6B-4BED-AA4C-29EED307934B}" presName="srcNode" presStyleLbl="node1" presStyleIdx="0" presStyleCnt="4"/>
      <dgm:spPr/>
    </dgm:pt>
    <dgm:pt modelId="{C0D627DF-87AF-4D79-B0A8-9AB3EC82689F}" type="pres">
      <dgm:prSet presAssocID="{C9139899-DF6B-4BED-AA4C-29EED307934B}" presName="conn" presStyleLbl="parChTrans1D2" presStyleIdx="0" presStyleCnt="1"/>
      <dgm:spPr/>
      <dgm:t>
        <a:bodyPr/>
        <a:lstStyle/>
        <a:p>
          <a:endParaRPr lang="en-GB"/>
        </a:p>
      </dgm:t>
    </dgm:pt>
    <dgm:pt modelId="{4651B64E-5666-47EC-BB9B-D4B2E51243C6}" type="pres">
      <dgm:prSet presAssocID="{C9139899-DF6B-4BED-AA4C-29EED307934B}" presName="extraNode" presStyleLbl="node1" presStyleIdx="0" presStyleCnt="4"/>
      <dgm:spPr/>
    </dgm:pt>
    <dgm:pt modelId="{744D1489-C7E4-4CD2-A3A3-BA8E925799DD}" type="pres">
      <dgm:prSet presAssocID="{C9139899-DF6B-4BED-AA4C-29EED307934B}" presName="dstNode" presStyleLbl="node1" presStyleIdx="0" presStyleCnt="4"/>
      <dgm:spPr/>
    </dgm:pt>
    <dgm:pt modelId="{B767FA4B-B927-4DAE-B90A-81CDA44F4174}" type="pres">
      <dgm:prSet presAssocID="{78390E25-D9D1-4197-98F7-A8ECA724BBD3}" presName="text_1" presStyleLbl="node1" presStyleIdx="0" presStyleCnt="4">
        <dgm:presLayoutVars>
          <dgm:bulletEnabled val="1"/>
        </dgm:presLayoutVars>
      </dgm:prSet>
      <dgm:spPr/>
      <dgm:t>
        <a:bodyPr/>
        <a:lstStyle/>
        <a:p>
          <a:endParaRPr lang="en-GB"/>
        </a:p>
      </dgm:t>
    </dgm:pt>
    <dgm:pt modelId="{607A5B20-23E5-4585-8B10-EB1B0B363E62}" type="pres">
      <dgm:prSet presAssocID="{78390E25-D9D1-4197-98F7-A8ECA724BBD3}" presName="accent_1" presStyleCnt="0"/>
      <dgm:spPr/>
    </dgm:pt>
    <dgm:pt modelId="{41624D3E-5531-4079-86BE-F59A866B4020}" type="pres">
      <dgm:prSet presAssocID="{78390E25-D9D1-4197-98F7-A8ECA724BBD3}" presName="accentRepeatNode" presStyleLbl="solidFgAcc1" presStyleIdx="0" presStyleCnt="4"/>
      <dgm:spPr/>
    </dgm:pt>
    <dgm:pt modelId="{0D7B68D9-2DE3-4E4D-B449-A4BACAEAB79C}" type="pres">
      <dgm:prSet presAssocID="{13BEE585-48F1-4757-988F-3A145CA8E9E7}" presName="text_2" presStyleLbl="node1" presStyleIdx="1" presStyleCnt="4">
        <dgm:presLayoutVars>
          <dgm:bulletEnabled val="1"/>
        </dgm:presLayoutVars>
      </dgm:prSet>
      <dgm:spPr/>
      <dgm:t>
        <a:bodyPr/>
        <a:lstStyle/>
        <a:p>
          <a:endParaRPr lang="en-GB"/>
        </a:p>
      </dgm:t>
    </dgm:pt>
    <dgm:pt modelId="{993B10CA-F548-4F13-BD62-201244758D08}" type="pres">
      <dgm:prSet presAssocID="{13BEE585-48F1-4757-988F-3A145CA8E9E7}" presName="accent_2" presStyleCnt="0"/>
      <dgm:spPr/>
    </dgm:pt>
    <dgm:pt modelId="{324A0689-2164-4EF3-A300-D8037FD5A1A3}" type="pres">
      <dgm:prSet presAssocID="{13BEE585-48F1-4757-988F-3A145CA8E9E7}" presName="accentRepeatNode" presStyleLbl="solidFgAcc1" presStyleIdx="1" presStyleCnt="4"/>
      <dgm:spPr/>
    </dgm:pt>
    <dgm:pt modelId="{7B94BC53-34C5-45E4-9291-6D1C5D94CE0D}" type="pres">
      <dgm:prSet presAssocID="{8598C346-CFE8-4E7E-8295-017EA6596AA2}" presName="text_3" presStyleLbl="node1" presStyleIdx="2" presStyleCnt="4">
        <dgm:presLayoutVars>
          <dgm:bulletEnabled val="1"/>
        </dgm:presLayoutVars>
      </dgm:prSet>
      <dgm:spPr/>
      <dgm:t>
        <a:bodyPr/>
        <a:lstStyle/>
        <a:p>
          <a:endParaRPr lang="en-GB"/>
        </a:p>
      </dgm:t>
    </dgm:pt>
    <dgm:pt modelId="{A654213F-8293-4719-B755-D30738D31FD6}" type="pres">
      <dgm:prSet presAssocID="{8598C346-CFE8-4E7E-8295-017EA6596AA2}" presName="accent_3" presStyleCnt="0"/>
      <dgm:spPr/>
    </dgm:pt>
    <dgm:pt modelId="{6410B920-6EE1-4F13-A5DE-B4756B433C6F}" type="pres">
      <dgm:prSet presAssocID="{8598C346-CFE8-4E7E-8295-017EA6596AA2}" presName="accentRepeatNode" presStyleLbl="solidFgAcc1" presStyleIdx="2" presStyleCnt="4"/>
      <dgm:spPr/>
    </dgm:pt>
    <dgm:pt modelId="{6B8BF949-5CA0-4924-93F3-3D6F3A75C514}" type="pres">
      <dgm:prSet presAssocID="{5D1D5870-6CE1-4FC2-97F7-5BBB7CD012A3}" presName="text_4" presStyleLbl="node1" presStyleIdx="3" presStyleCnt="4">
        <dgm:presLayoutVars>
          <dgm:bulletEnabled val="1"/>
        </dgm:presLayoutVars>
      </dgm:prSet>
      <dgm:spPr/>
      <dgm:t>
        <a:bodyPr/>
        <a:lstStyle/>
        <a:p>
          <a:endParaRPr lang="en-GB"/>
        </a:p>
      </dgm:t>
    </dgm:pt>
    <dgm:pt modelId="{C0043B89-3FC5-4F30-957B-FF3E7AB19E70}" type="pres">
      <dgm:prSet presAssocID="{5D1D5870-6CE1-4FC2-97F7-5BBB7CD012A3}" presName="accent_4" presStyleCnt="0"/>
      <dgm:spPr/>
    </dgm:pt>
    <dgm:pt modelId="{3FD73B21-14C6-45F3-9279-E652A01686E1}" type="pres">
      <dgm:prSet presAssocID="{5D1D5870-6CE1-4FC2-97F7-5BBB7CD012A3}" presName="accentRepeatNode" presStyleLbl="solidFgAcc1" presStyleIdx="3" presStyleCnt="4"/>
      <dgm:spPr/>
    </dgm:pt>
  </dgm:ptLst>
  <dgm:cxnLst>
    <dgm:cxn modelId="{1BCCEBD9-7D05-4269-BE20-539023A1E57B}" type="presOf" srcId="{8598C346-CFE8-4E7E-8295-017EA6596AA2}" destId="{7B94BC53-34C5-45E4-9291-6D1C5D94CE0D}" srcOrd="0" destOrd="0" presId="urn:microsoft.com/office/officeart/2008/layout/VerticalCurvedList"/>
    <dgm:cxn modelId="{71D996FD-D8CB-47F3-879B-EA71EE1B6409}" srcId="{C9139899-DF6B-4BED-AA4C-29EED307934B}" destId="{78390E25-D9D1-4197-98F7-A8ECA724BBD3}" srcOrd="0" destOrd="0" parTransId="{E8F45EE9-45DC-4564-858B-BA87807E841E}" sibTransId="{128B8574-5655-4870-BD2C-F89DEEAF3B71}"/>
    <dgm:cxn modelId="{2FA2C1A4-AE96-4D5E-9739-B5AB6246D35D}" srcId="{C9139899-DF6B-4BED-AA4C-29EED307934B}" destId="{13BEE585-48F1-4757-988F-3A145CA8E9E7}" srcOrd="1" destOrd="0" parTransId="{FCFB7A31-A56A-40C3-8B39-12E2A339515D}" sibTransId="{4DC5D85A-D52B-4409-99AB-053068AB6C6C}"/>
    <dgm:cxn modelId="{EFB90B88-7D71-4F60-8658-2257252684F7}" type="presOf" srcId="{13BEE585-48F1-4757-988F-3A145CA8E9E7}" destId="{0D7B68D9-2DE3-4E4D-B449-A4BACAEAB79C}" srcOrd="0" destOrd="0" presId="urn:microsoft.com/office/officeart/2008/layout/VerticalCurvedList"/>
    <dgm:cxn modelId="{BCE062B0-D4CE-4DB5-BD70-A759F6342D12}" type="presOf" srcId="{C9139899-DF6B-4BED-AA4C-29EED307934B}" destId="{CD71B20F-2F1E-4F84-BD89-6016C28F53B1}" srcOrd="0" destOrd="0" presId="urn:microsoft.com/office/officeart/2008/layout/VerticalCurvedList"/>
    <dgm:cxn modelId="{9ED64BC1-37D4-4A46-A6CF-84622225D5EA}" srcId="{C9139899-DF6B-4BED-AA4C-29EED307934B}" destId="{5D1D5870-6CE1-4FC2-97F7-5BBB7CD012A3}" srcOrd="3" destOrd="0" parTransId="{A4CBE8AB-8B2E-4296-B1B9-D237774EBCC9}" sibTransId="{A2228B19-EEB0-4AE5-A504-762BF4AB3C07}"/>
    <dgm:cxn modelId="{E5E3CC6D-62DC-4BC5-B8D7-D8E977ED6E6B}" type="presOf" srcId="{5D1D5870-6CE1-4FC2-97F7-5BBB7CD012A3}" destId="{6B8BF949-5CA0-4924-93F3-3D6F3A75C514}" srcOrd="0" destOrd="0" presId="urn:microsoft.com/office/officeart/2008/layout/VerticalCurvedList"/>
    <dgm:cxn modelId="{4AB20457-63E9-4817-8549-60E293E769DD}" type="presOf" srcId="{78390E25-D9D1-4197-98F7-A8ECA724BBD3}" destId="{B767FA4B-B927-4DAE-B90A-81CDA44F4174}" srcOrd="0" destOrd="0" presId="urn:microsoft.com/office/officeart/2008/layout/VerticalCurvedList"/>
    <dgm:cxn modelId="{37794EE3-5F47-4A4F-8065-40EEF714BB08}" type="presOf" srcId="{128B8574-5655-4870-BD2C-F89DEEAF3B71}" destId="{C0D627DF-87AF-4D79-B0A8-9AB3EC82689F}" srcOrd="0" destOrd="0" presId="urn:microsoft.com/office/officeart/2008/layout/VerticalCurvedList"/>
    <dgm:cxn modelId="{80F2B76F-4A11-4905-B6C6-DD72A6EC64A9}" srcId="{C9139899-DF6B-4BED-AA4C-29EED307934B}" destId="{8598C346-CFE8-4E7E-8295-017EA6596AA2}" srcOrd="2" destOrd="0" parTransId="{E6509E52-CEDA-45A7-A88D-5E0269871594}" sibTransId="{C0F07D46-556E-404A-A392-A73FE90D0B81}"/>
    <dgm:cxn modelId="{52C88C39-05D1-48F5-A4BB-B8A8BD2F1E8D}" type="presParOf" srcId="{CD71B20F-2F1E-4F84-BD89-6016C28F53B1}" destId="{5607C981-52FB-4810-A657-F554E65A2FD4}" srcOrd="0" destOrd="0" presId="urn:microsoft.com/office/officeart/2008/layout/VerticalCurvedList"/>
    <dgm:cxn modelId="{2D6B2E88-1AA3-4824-BFCD-37EA384A887D}" type="presParOf" srcId="{5607C981-52FB-4810-A657-F554E65A2FD4}" destId="{D11A366E-79F9-4591-AA0F-36CC5B9E2043}" srcOrd="0" destOrd="0" presId="urn:microsoft.com/office/officeart/2008/layout/VerticalCurvedList"/>
    <dgm:cxn modelId="{74817DDA-A3E6-4D3B-A92F-2EF5D04B732F}" type="presParOf" srcId="{D11A366E-79F9-4591-AA0F-36CC5B9E2043}" destId="{925B5A3A-E52A-4520-8257-47474E5B8984}" srcOrd="0" destOrd="0" presId="urn:microsoft.com/office/officeart/2008/layout/VerticalCurvedList"/>
    <dgm:cxn modelId="{CA496E68-E36F-42CA-87FA-187B89C204F4}" type="presParOf" srcId="{D11A366E-79F9-4591-AA0F-36CC5B9E2043}" destId="{C0D627DF-87AF-4D79-B0A8-9AB3EC82689F}" srcOrd="1" destOrd="0" presId="urn:microsoft.com/office/officeart/2008/layout/VerticalCurvedList"/>
    <dgm:cxn modelId="{4D7605AA-2E62-41B5-8197-1DBE5716C62B}" type="presParOf" srcId="{D11A366E-79F9-4591-AA0F-36CC5B9E2043}" destId="{4651B64E-5666-47EC-BB9B-D4B2E51243C6}" srcOrd="2" destOrd="0" presId="urn:microsoft.com/office/officeart/2008/layout/VerticalCurvedList"/>
    <dgm:cxn modelId="{7C839EB0-C894-4307-9E71-74B24148B668}" type="presParOf" srcId="{D11A366E-79F9-4591-AA0F-36CC5B9E2043}" destId="{744D1489-C7E4-4CD2-A3A3-BA8E925799DD}" srcOrd="3" destOrd="0" presId="urn:microsoft.com/office/officeart/2008/layout/VerticalCurvedList"/>
    <dgm:cxn modelId="{8396BDAD-02A2-478E-B227-1ACEA6FBD54E}" type="presParOf" srcId="{5607C981-52FB-4810-A657-F554E65A2FD4}" destId="{B767FA4B-B927-4DAE-B90A-81CDA44F4174}" srcOrd="1" destOrd="0" presId="urn:microsoft.com/office/officeart/2008/layout/VerticalCurvedList"/>
    <dgm:cxn modelId="{8BA25BA3-75F2-461D-B88F-020C6E3165B8}" type="presParOf" srcId="{5607C981-52FB-4810-A657-F554E65A2FD4}" destId="{607A5B20-23E5-4585-8B10-EB1B0B363E62}" srcOrd="2" destOrd="0" presId="urn:microsoft.com/office/officeart/2008/layout/VerticalCurvedList"/>
    <dgm:cxn modelId="{EAD02BD1-4CED-4462-9EB1-7B789FCC421F}" type="presParOf" srcId="{607A5B20-23E5-4585-8B10-EB1B0B363E62}" destId="{41624D3E-5531-4079-86BE-F59A866B4020}" srcOrd="0" destOrd="0" presId="urn:microsoft.com/office/officeart/2008/layout/VerticalCurvedList"/>
    <dgm:cxn modelId="{194ABE87-F4F2-4560-B39E-A89F55B54B2D}" type="presParOf" srcId="{5607C981-52FB-4810-A657-F554E65A2FD4}" destId="{0D7B68D9-2DE3-4E4D-B449-A4BACAEAB79C}" srcOrd="3" destOrd="0" presId="urn:microsoft.com/office/officeart/2008/layout/VerticalCurvedList"/>
    <dgm:cxn modelId="{1A01F1C2-1DA2-4553-9DB8-6484890DA7EE}" type="presParOf" srcId="{5607C981-52FB-4810-A657-F554E65A2FD4}" destId="{993B10CA-F548-4F13-BD62-201244758D08}" srcOrd="4" destOrd="0" presId="urn:microsoft.com/office/officeart/2008/layout/VerticalCurvedList"/>
    <dgm:cxn modelId="{266791D1-539B-48D2-9763-189C0C817C03}" type="presParOf" srcId="{993B10CA-F548-4F13-BD62-201244758D08}" destId="{324A0689-2164-4EF3-A300-D8037FD5A1A3}" srcOrd="0" destOrd="0" presId="urn:microsoft.com/office/officeart/2008/layout/VerticalCurvedList"/>
    <dgm:cxn modelId="{083F1D51-0840-49BC-8315-30AE7994AA9F}" type="presParOf" srcId="{5607C981-52FB-4810-A657-F554E65A2FD4}" destId="{7B94BC53-34C5-45E4-9291-6D1C5D94CE0D}" srcOrd="5" destOrd="0" presId="urn:microsoft.com/office/officeart/2008/layout/VerticalCurvedList"/>
    <dgm:cxn modelId="{BBEC6427-473B-47D1-956F-240EA32D0BE7}" type="presParOf" srcId="{5607C981-52FB-4810-A657-F554E65A2FD4}" destId="{A654213F-8293-4719-B755-D30738D31FD6}" srcOrd="6" destOrd="0" presId="urn:microsoft.com/office/officeart/2008/layout/VerticalCurvedList"/>
    <dgm:cxn modelId="{27590956-EBEE-48F7-9029-5FD32202E47A}" type="presParOf" srcId="{A654213F-8293-4719-B755-D30738D31FD6}" destId="{6410B920-6EE1-4F13-A5DE-B4756B433C6F}" srcOrd="0" destOrd="0" presId="urn:microsoft.com/office/officeart/2008/layout/VerticalCurvedList"/>
    <dgm:cxn modelId="{16B05807-2DF5-4380-80EB-F42893322A2F}" type="presParOf" srcId="{5607C981-52FB-4810-A657-F554E65A2FD4}" destId="{6B8BF949-5CA0-4924-93F3-3D6F3A75C514}" srcOrd="7" destOrd="0" presId="urn:microsoft.com/office/officeart/2008/layout/VerticalCurvedList"/>
    <dgm:cxn modelId="{525E6DD9-16CA-406C-A5F8-C91AFF30A0DA}" type="presParOf" srcId="{5607C981-52FB-4810-A657-F554E65A2FD4}" destId="{C0043B89-3FC5-4F30-957B-FF3E7AB19E70}" srcOrd="8" destOrd="0" presId="urn:microsoft.com/office/officeart/2008/layout/VerticalCurvedList"/>
    <dgm:cxn modelId="{2C332012-9131-4B37-8C24-25139B6C7347}" type="presParOf" srcId="{C0043B89-3FC5-4F30-957B-FF3E7AB19E70}" destId="{3FD73B21-14C6-45F3-9279-E652A01686E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6F253EE-BCD9-49A2-8B51-D1CC808B15D4}" type="doc">
      <dgm:prSet loTypeId="urn:microsoft.com/office/officeart/2005/8/layout/pyramid2" loCatId="list" qsTypeId="urn:microsoft.com/office/officeart/2005/8/quickstyle/simple1" qsCatId="simple" csTypeId="urn:microsoft.com/office/officeart/2005/8/colors/accent1_2" csCatId="accent1" phldr="1"/>
      <dgm:spPr/>
    </dgm:pt>
    <dgm:pt modelId="{42B3A755-FD98-4D39-84F7-2EEF2A94D893}">
      <dgm:prSet phldrT="[Text]" custT="1"/>
      <dgm:spPr/>
      <dgm:t>
        <a:bodyPr/>
        <a:lstStyle/>
        <a:p>
          <a:r>
            <a:rPr lang="en-GB" sz="1800" i="1" dirty="0"/>
            <a:t>R (Harvey) v Leighton </a:t>
          </a:r>
          <a:r>
            <a:rPr lang="en-GB" sz="1800" i="1" dirty="0" err="1"/>
            <a:t>Linsdale</a:t>
          </a:r>
          <a:r>
            <a:rPr lang="en-GB" sz="1800" i="1" dirty="0"/>
            <a:t> Town Council </a:t>
          </a:r>
          <a:r>
            <a:rPr lang="en-GB" sz="1800" i="0" dirty="0"/>
            <a:t>[2019] EWHC 760 (Admin) – CCO granted, LA applied to set aside/vary it</a:t>
          </a:r>
          <a:endParaRPr lang="en-GB" sz="1800" i="1" dirty="0"/>
        </a:p>
      </dgm:t>
    </dgm:pt>
    <dgm:pt modelId="{004CBFC9-411D-4DF9-BCC8-959401824A0D}" type="parTrans" cxnId="{D4C497B5-3019-41B6-91A3-1D4DA72B8FF9}">
      <dgm:prSet/>
      <dgm:spPr/>
      <dgm:t>
        <a:bodyPr/>
        <a:lstStyle/>
        <a:p>
          <a:endParaRPr lang="en-GB"/>
        </a:p>
      </dgm:t>
    </dgm:pt>
    <dgm:pt modelId="{CC905B9B-9022-4B1C-A16D-4E225F15907B}" type="sibTrans" cxnId="{D4C497B5-3019-41B6-91A3-1D4DA72B8FF9}">
      <dgm:prSet/>
      <dgm:spPr/>
      <dgm:t>
        <a:bodyPr/>
        <a:lstStyle/>
        <a:p>
          <a:endParaRPr lang="en-GB"/>
        </a:p>
      </dgm:t>
    </dgm:pt>
    <dgm:pt modelId="{8B3A5A40-AD45-4844-B752-0B14F981E518}">
      <dgm:prSet phldrT="[Text]" custT="1"/>
      <dgm:spPr/>
      <dgm:t>
        <a:bodyPr/>
        <a:lstStyle/>
        <a:p>
          <a:r>
            <a:rPr lang="en-GB" sz="1800" dirty="0"/>
            <a:t>Obligation to disclose “financial resources” included resources that might not be immediately available / might be able to obtain in due course (such as C’s potential inheritance in 12/18 months)</a:t>
          </a:r>
        </a:p>
      </dgm:t>
    </dgm:pt>
    <dgm:pt modelId="{0D307948-74DE-49F5-B089-84E1F0BE4E12}" type="parTrans" cxnId="{19A600EF-68C6-42D4-8F40-E73355D16CE7}">
      <dgm:prSet/>
      <dgm:spPr/>
      <dgm:t>
        <a:bodyPr/>
        <a:lstStyle/>
        <a:p>
          <a:endParaRPr lang="en-GB"/>
        </a:p>
      </dgm:t>
    </dgm:pt>
    <dgm:pt modelId="{6058C389-D0EB-445B-8AAD-973695A1D0F7}" type="sibTrans" cxnId="{19A600EF-68C6-42D4-8F40-E73355D16CE7}">
      <dgm:prSet/>
      <dgm:spPr/>
      <dgm:t>
        <a:bodyPr/>
        <a:lstStyle/>
        <a:p>
          <a:endParaRPr lang="en-GB"/>
        </a:p>
      </dgm:t>
    </dgm:pt>
    <dgm:pt modelId="{87357964-9C60-4BF0-B285-89083D08BF37}">
      <dgm:prSet phldrT="[Text]" custT="1"/>
      <dgm:spPr/>
      <dgm:t>
        <a:bodyPr/>
        <a:lstStyle/>
        <a:p>
          <a:pPr rtl="0"/>
          <a:endParaRPr lang="en-GB" sz="1800" dirty="0"/>
        </a:p>
        <a:p>
          <a:pPr rtl="0"/>
          <a:r>
            <a:rPr lang="en-GB" sz="1800" dirty="0"/>
            <a:t>Failure to disclose inheritance was material non-disclosure. Not deliberate. Information might have affected J decision. CCO set aside and new one imposed at a higher level (£20k)</a:t>
          </a:r>
        </a:p>
        <a:p>
          <a:pPr rtl="0"/>
          <a:endParaRPr lang="en-GB" sz="1800" dirty="0"/>
        </a:p>
      </dgm:t>
    </dgm:pt>
    <dgm:pt modelId="{671367B4-8D12-4DD1-A2B5-AE944364EC2B}" type="parTrans" cxnId="{A9C3F5C7-7F69-4677-B1CE-0AF0886F391D}">
      <dgm:prSet/>
      <dgm:spPr/>
      <dgm:t>
        <a:bodyPr/>
        <a:lstStyle/>
        <a:p>
          <a:endParaRPr lang="en-GB"/>
        </a:p>
      </dgm:t>
    </dgm:pt>
    <dgm:pt modelId="{EAA871D0-E385-4AE0-AB67-4D424B52C849}" type="sibTrans" cxnId="{A9C3F5C7-7F69-4677-B1CE-0AF0886F391D}">
      <dgm:prSet/>
      <dgm:spPr/>
      <dgm:t>
        <a:bodyPr/>
        <a:lstStyle/>
        <a:p>
          <a:endParaRPr lang="en-GB"/>
        </a:p>
      </dgm:t>
    </dgm:pt>
    <dgm:pt modelId="{DE05159B-6E0B-495A-8233-68DDA2F40073}" type="pres">
      <dgm:prSet presAssocID="{26F253EE-BCD9-49A2-8B51-D1CC808B15D4}" presName="compositeShape" presStyleCnt="0">
        <dgm:presLayoutVars>
          <dgm:dir/>
          <dgm:resizeHandles/>
        </dgm:presLayoutVars>
      </dgm:prSet>
      <dgm:spPr/>
    </dgm:pt>
    <dgm:pt modelId="{5925450B-4389-4874-9C57-5DB0D9288556}" type="pres">
      <dgm:prSet presAssocID="{26F253EE-BCD9-49A2-8B51-D1CC808B15D4}" presName="pyramid" presStyleLbl="node1" presStyleIdx="0" presStyleCnt="1" custLinFactNeighborX="28029" custLinFactNeighborY="-130"/>
      <dgm:spPr/>
    </dgm:pt>
    <dgm:pt modelId="{8BB47A3B-0343-45A5-858E-6736B10FF947}" type="pres">
      <dgm:prSet presAssocID="{26F253EE-BCD9-49A2-8B51-D1CC808B15D4}" presName="theList" presStyleCnt="0"/>
      <dgm:spPr/>
    </dgm:pt>
    <dgm:pt modelId="{32F9114B-9E34-48DE-8781-45079FC84C3F}" type="pres">
      <dgm:prSet presAssocID="{42B3A755-FD98-4D39-84F7-2EEF2A94D893}" presName="aNode" presStyleLbl="fgAcc1" presStyleIdx="0" presStyleCnt="3" custScaleX="303691" custScaleY="151431">
        <dgm:presLayoutVars>
          <dgm:bulletEnabled val="1"/>
        </dgm:presLayoutVars>
      </dgm:prSet>
      <dgm:spPr/>
      <dgm:t>
        <a:bodyPr/>
        <a:lstStyle/>
        <a:p>
          <a:endParaRPr lang="en-GB"/>
        </a:p>
      </dgm:t>
    </dgm:pt>
    <dgm:pt modelId="{3C6FDA02-4B19-48CA-92C2-9AD186761532}" type="pres">
      <dgm:prSet presAssocID="{42B3A755-FD98-4D39-84F7-2EEF2A94D893}" presName="aSpace" presStyleCnt="0"/>
      <dgm:spPr/>
    </dgm:pt>
    <dgm:pt modelId="{4A05D09C-36AC-4DCE-BA39-DB8718DF898C}" type="pres">
      <dgm:prSet presAssocID="{8B3A5A40-AD45-4844-B752-0B14F981E518}" presName="aNode" presStyleLbl="fgAcc1" presStyleIdx="1" presStyleCnt="3" custScaleX="303516" custScaleY="148927">
        <dgm:presLayoutVars>
          <dgm:bulletEnabled val="1"/>
        </dgm:presLayoutVars>
      </dgm:prSet>
      <dgm:spPr/>
      <dgm:t>
        <a:bodyPr/>
        <a:lstStyle/>
        <a:p>
          <a:endParaRPr lang="en-GB"/>
        </a:p>
      </dgm:t>
    </dgm:pt>
    <dgm:pt modelId="{B92A2E18-D1AC-40F4-AF6D-92917F4671A8}" type="pres">
      <dgm:prSet presAssocID="{8B3A5A40-AD45-4844-B752-0B14F981E518}" presName="aSpace" presStyleCnt="0"/>
      <dgm:spPr/>
    </dgm:pt>
    <dgm:pt modelId="{A88640EE-215C-4492-9777-0D5D9F858653}" type="pres">
      <dgm:prSet presAssocID="{87357964-9C60-4BF0-B285-89083D08BF37}" presName="aNode" presStyleLbl="fgAcc1" presStyleIdx="2" presStyleCnt="3" custScaleX="305447" custScaleY="153149" custLinFactNeighborX="61" custLinFactNeighborY="-8921">
        <dgm:presLayoutVars>
          <dgm:bulletEnabled val="1"/>
        </dgm:presLayoutVars>
      </dgm:prSet>
      <dgm:spPr/>
      <dgm:t>
        <a:bodyPr/>
        <a:lstStyle/>
        <a:p>
          <a:endParaRPr lang="en-GB"/>
        </a:p>
      </dgm:t>
    </dgm:pt>
    <dgm:pt modelId="{0BF576A2-E16B-4E7F-B057-9B3A6E70754B}" type="pres">
      <dgm:prSet presAssocID="{87357964-9C60-4BF0-B285-89083D08BF37}" presName="aSpace" presStyleCnt="0"/>
      <dgm:spPr/>
    </dgm:pt>
  </dgm:ptLst>
  <dgm:cxnLst>
    <dgm:cxn modelId="{19A600EF-68C6-42D4-8F40-E73355D16CE7}" srcId="{26F253EE-BCD9-49A2-8B51-D1CC808B15D4}" destId="{8B3A5A40-AD45-4844-B752-0B14F981E518}" srcOrd="1" destOrd="0" parTransId="{0D307948-74DE-49F5-B089-84E1F0BE4E12}" sibTransId="{6058C389-D0EB-445B-8AAD-973695A1D0F7}"/>
    <dgm:cxn modelId="{8B02C407-EE01-4073-9E63-8A5EC5DABA8B}" type="presOf" srcId="{8B3A5A40-AD45-4844-B752-0B14F981E518}" destId="{4A05D09C-36AC-4DCE-BA39-DB8718DF898C}" srcOrd="0" destOrd="0" presId="urn:microsoft.com/office/officeart/2005/8/layout/pyramid2"/>
    <dgm:cxn modelId="{F9492DB6-FB5C-449B-9041-B1F1B5E4429A}" type="presOf" srcId="{42B3A755-FD98-4D39-84F7-2EEF2A94D893}" destId="{32F9114B-9E34-48DE-8781-45079FC84C3F}" srcOrd="0" destOrd="0" presId="urn:microsoft.com/office/officeart/2005/8/layout/pyramid2"/>
    <dgm:cxn modelId="{0274C3BB-39E3-4EC9-876F-777A799EDE24}" type="presOf" srcId="{26F253EE-BCD9-49A2-8B51-D1CC808B15D4}" destId="{DE05159B-6E0B-495A-8233-68DDA2F40073}" srcOrd="0" destOrd="0" presId="urn:microsoft.com/office/officeart/2005/8/layout/pyramid2"/>
    <dgm:cxn modelId="{A9C3F5C7-7F69-4677-B1CE-0AF0886F391D}" srcId="{26F253EE-BCD9-49A2-8B51-D1CC808B15D4}" destId="{87357964-9C60-4BF0-B285-89083D08BF37}" srcOrd="2" destOrd="0" parTransId="{671367B4-8D12-4DD1-A2B5-AE944364EC2B}" sibTransId="{EAA871D0-E385-4AE0-AB67-4D424B52C849}"/>
    <dgm:cxn modelId="{FA211795-08AD-4FC2-A97A-7379E00C0284}" type="presOf" srcId="{87357964-9C60-4BF0-B285-89083D08BF37}" destId="{A88640EE-215C-4492-9777-0D5D9F858653}" srcOrd="0" destOrd="0" presId="urn:microsoft.com/office/officeart/2005/8/layout/pyramid2"/>
    <dgm:cxn modelId="{D4C497B5-3019-41B6-91A3-1D4DA72B8FF9}" srcId="{26F253EE-BCD9-49A2-8B51-D1CC808B15D4}" destId="{42B3A755-FD98-4D39-84F7-2EEF2A94D893}" srcOrd="0" destOrd="0" parTransId="{004CBFC9-411D-4DF9-BCC8-959401824A0D}" sibTransId="{CC905B9B-9022-4B1C-A16D-4E225F15907B}"/>
    <dgm:cxn modelId="{1A99F97E-C292-4C3D-B436-3BFE953A10BB}" type="presParOf" srcId="{DE05159B-6E0B-495A-8233-68DDA2F40073}" destId="{5925450B-4389-4874-9C57-5DB0D9288556}" srcOrd="0" destOrd="0" presId="urn:microsoft.com/office/officeart/2005/8/layout/pyramid2"/>
    <dgm:cxn modelId="{3A48BA6A-D208-4755-A759-E05557977C16}" type="presParOf" srcId="{DE05159B-6E0B-495A-8233-68DDA2F40073}" destId="{8BB47A3B-0343-45A5-858E-6736B10FF947}" srcOrd="1" destOrd="0" presId="urn:microsoft.com/office/officeart/2005/8/layout/pyramid2"/>
    <dgm:cxn modelId="{B0C578F2-340C-4415-A47F-432F4E208858}" type="presParOf" srcId="{8BB47A3B-0343-45A5-858E-6736B10FF947}" destId="{32F9114B-9E34-48DE-8781-45079FC84C3F}" srcOrd="0" destOrd="0" presId="urn:microsoft.com/office/officeart/2005/8/layout/pyramid2"/>
    <dgm:cxn modelId="{C331AF2B-BBEF-40BA-9C21-9F0E1AEA2A5A}" type="presParOf" srcId="{8BB47A3B-0343-45A5-858E-6736B10FF947}" destId="{3C6FDA02-4B19-48CA-92C2-9AD186761532}" srcOrd="1" destOrd="0" presId="urn:microsoft.com/office/officeart/2005/8/layout/pyramid2"/>
    <dgm:cxn modelId="{79D4A062-5350-448C-B0F7-1FAC4E264AC8}" type="presParOf" srcId="{8BB47A3B-0343-45A5-858E-6736B10FF947}" destId="{4A05D09C-36AC-4DCE-BA39-DB8718DF898C}" srcOrd="2" destOrd="0" presId="urn:microsoft.com/office/officeart/2005/8/layout/pyramid2"/>
    <dgm:cxn modelId="{CB0F16C8-5B0E-4640-9B66-7CAFAF760F9D}" type="presParOf" srcId="{8BB47A3B-0343-45A5-858E-6736B10FF947}" destId="{B92A2E18-D1AC-40F4-AF6D-92917F4671A8}" srcOrd="3" destOrd="0" presId="urn:microsoft.com/office/officeart/2005/8/layout/pyramid2"/>
    <dgm:cxn modelId="{AA30801C-3CF7-4B6F-93DF-412AD4675C33}" type="presParOf" srcId="{8BB47A3B-0343-45A5-858E-6736B10FF947}" destId="{A88640EE-215C-4492-9777-0D5D9F858653}" srcOrd="4" destOrd="0" presId="urn:microsoft.com/office/officeart/2005/8/layout/pyramid2"/>
    <dgm:cxn modelId="{CE9543D4-8A40-4416-A028-C93782EC6C2B}" type="presParOf" srcId="{8BB47A3B-0343-45A5-858E-6736B10FF947}" destId="{0BF576A2-E16B-4E7F-B057-9B3A6E70754B}"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97D340E-9530-4345-8AE8-52E9CD2B4C98}" type="doc">
      <dgm:prSet loTypeId="urn:microsoft.com/office/officeart/2005/8/layout/pyramid2" loCatId="pyramid" qsTypeId="urn:microsoft.com/office/officeart/2005/8/quickstyle/simple1" qsCatId="simple" csTypeId="urn:microsoft.com/office/officeart/2005/8/colors/accent1_2" csCatId="accent1" phldr="1"/>
      <dgm:spPr/>
    </dgm:pt>
    <dgm:pt modelId="{794F2061-CC02-4E01-B781-67AAB8D1D53B}">
      <dgm:prSet phldrT="[Text]"/>
      <dgm:spPr/>
      <dgm:t>
        <a:bodyPr/>
        <a:lstStyle/>
        <a:p>
          <a:r>
            <a:rPr lang="en-GB" dirty="0"/>
            <a:t>Costs protection conferred by LA certificate</a:t>
          </a:r>
        </a:p>
      </dgm:t>
    </dgm:pt>
    <dgm:pt modelId="{6C99E031-08AC-4010-912B-6119E6809A69}" type="parTrans" cxnId="{34CCF579-7887-4E17-85F3-06A0FCCCF7BF}">
      <dgm:prSet/>
      <dgm:spPr/>
      <dgm:t>
        <a:bodyPr/>
        <a:lstStyle/>
        <a:p>
          <a:endParaRPr lang="en-GB"/>
        </a:p>
      </dgm:t>
    </dgm:pt>
    <dgm:pt modelId="{A6BF0A17-6532-434D-ACB9-B676121C8C19}" type="sibTrans" cxnId="{34CCF579-7887-4E17-85F3-06A0FCCCF7BF}">
      <dgm:prSet/>
      <dgm:spPr/>
      <dgm:t>
        <a:bodyPr/>
        <a:lstStyle/>
        <a:p>
          <a:endParaRPr lang="en-GB"/>
        </a:p>
      </dgm:t>
    </dgm:pt>
    <dgm:pt modelId="{B051472B-A743-40B6-B62E-CD6309CC44B9}">
      <dgm:prSet phldrT="[Text]"/>
      <dgm:spPr/>
      <dgm:t>
        <a:bodyPr/>
        <a:lstStyle/>
        <a:p>
          <a:pPr rtl="0"/>
          <a:r>
            <a:rPr lang="en-GB" dirty="0"/>
            <a:t>High Court – successful D will not recover costs</a:t>
          </a:r>
        </a:p>
      </dgm:t>
    </dgm:pt>
    <dgm:pt modelId="{9C61CAC4-89CF-49B5-BAB4-39431D080B02}" type="parTrans" cxnId="{815A4862-180A-4CDA-AA5E-C831D614A2BC}">
      <dgm:prSet/>
      <dgm:spPr/>
      <dgm:t>
        <a:bodyPr/>
        <a:lstStyle/>
        <a:p>
          <a:endParaRPr lang="en-GB"/>
        </a:p>
      </dgm:t>
    </dgm:pt>
    <dgm:pt modelId="{2A6B92E6-562F-470D-BCB6-239C4C51176F}" type="sibTrans" cxnId="{815A4862-180A-4CDA-AA5E-C831D614A2BC}">
      <dgm:prSet/>
      <dgm:spPr/>
      <dgm:t>
        <a:bodyPr/>
        <a:lstStyle/>
        <a:p>
          <a:endParaRPr lang="en-GB"/>
        </a:p>
      </dgm:t>
    </dgm:pt>
    <dgm:pt modelId="{30F4383B-223B-4ACB-BD9B-A09A1BD2467B}">
      <dgm:prSet phldrT="[Text]"/>
      <dgm:spPr/>
      <dgm:t>
        <a:bodyPr/>
        <a:lstStyle/>
        <a:p>
          <a:r>
            <a:rPr lang="en-GB" dirty="0"/>
            <a:t>Different in CA/SC</a:t>
          </a:r>
        </a:p>
      </dgm:t>
    </dgm:pt>
    <dgm:pt modelId="{5DF279D3-2B3B-4BAF-B8AF-96737D08BC67}" type="parTrans" cxnId="{41322407-34C1-4455-9103-FFEF051DBB81}">
      <dgm:prSet/>
      <dgm:spPr/>
      <dgm:t>
        <a:bodyPr/>
        <a:lstStyle/>
        <a:p>
          <a:endParaRPr lang="en-GB"/>
        </a:p>
      </dgm:t>
    </dgm:pt>
    <dgm:pt modelId="{91B01219-FECA-4179-A8AB-F997CA9C6315}" type="sibTrans" cxnId="{41322407-34C1-4455-9103-FFEF051DBB81}">
      <dgm:prSet/>
      <dgm:spPr/>
      <dgm:t>
        <a:bodyPr/>
        <a:lstStyle/>
        <a:p>
          <a:endParaRPr lang="en-GB"/>
        </a:p>
      </dgm:t>
    </dgm:pt>
    <dgm:pt modelId="{F9390280-4BD0-43F9-96A7-93AC488DA731}" type="pres">
      <dgm:prSet presAssocID="{397D340E-9530-4345-8AE8-52E9CD2B4C98}" presName="compositeShape" presStyleCnt="0">
        <dgm:presLayoutVars>
          <dgm:dir/>
          <dgm:resizeHandles/>
        </dgm:presLayoutVars>
      </dgm:prSet>
      <dgm:spPr/>
    </dgm:pt>
    <dgm:pt modelId="{B3AC47FA-DF7B-4BF8-836C-94C3C4C527D5}" type="pres">
      <dgm:prSet presAssocID="{397D340E-9530-4345-8AE8-52E9CD2B4C98}" presName="pyramid" presStyleLbl="node1" presStyleIdx="0" presStyleCnt="1" custLinFactNeighborX="28720" custLinFactNeighborY="920"/>
      <dgm:spPr/>
    </dgm:pt>
    <dgm:pt modelId="{FB5EF9E0-6A4C-49FC-85BD-2E14BB45CC49}" type="pres">
      <dgm:prSet presAssocID="{397D340E-9530-4345-8AE8-52E9CD2B4C98}" presName="theList" presStyleCnt="0"/>
      <dgm:spPr/>
    </dgm:pt>
    <dgm:pt modelId="{34F62757-E204-4D35-8806-23411C3A6BD0}" type="pres">
      <dgm:prSet presAssocID="{794F2061-CC02-4E01-B781-67AAB8D1D53B}" presName="aNode" presStyleLbl="fgAcc1" presStyleIdx="0" presStyleCnt="3" custScaleX="181950">
        <dgm:presLayoutVars>
          <dgm:bulletEnabled val="1"/>
        </dgm:presLayoutVars>
      </dgm:prSet>
      <dgm:spPr/>
      <dgm:t>
        <a:bodyPr/>
        <a:lstStyle/>
        <a:p>
          <a:endParaRPr lang="en-GB"/>
        </a:p>
      </dgm:t>
    </dgm:pt>
    <dgm:pt modelId="{5C4BDD17-648F-4461-9635-59B06E9BA13A}" type="pres">
      <dgm:prSet presAssocID="{794F2061-CC02-4E01-B781-67AAB8D1D53B}" presName="aSpace" presStyleCnt="0"/>
      <dgm:spPr/>
    </dgm:pt>
    <dgm:pt modelId="{F559675E-B831-4402-BEAB-F5E789823436}" type="pres">
      <dgm:prSet presAssocID="{B051472B-A743-40B6-B62E-CD6309CC44B9}" presName="aNode" presStyleLbl="fgAcc1" presStyleIdx="1" presStyleCnt="3" custScaleX="184619">
        <dgm:presLayoutVars>
          <dgm:bulletEnabled val="1"/>
        </dgm:presLayoutVars>
      </dgm:prSet>
      <dgm:spPr/>
      <dgm:t>
        <a:bodyPr/>
        <a:lstStyle/>
        <a:p>
          <a:endParaRPr lang="en-GB"/>
        </a:p>
      </dgm:t>
    </dgm:pt>
    <dgm:pt modelId="{64CB6061-AF25-4A72-A29D-EF201FDEFC4F}" type="pres">
      <dgm:prSet presAssocID="{B051472B-A743-40B6-B62E-CD6309CC44B9}" presName="aSpace" presStyleCnt="0"/>
      <dgm:spPr/>
    </dgm:pt>
    <dgm:pt modelId="{294CFE35-FA98-419E-91F6-080BDE694D01}" type="pres">
      <dgm:prSet presAssocID="{30F4383B-223B-4ACB-BD9B-A09A1BD2467B}" presName="aNode" presStyleLbl="fgAcc1" presStyleIdx="2" presStyleCnt="3" custScaleX="185282">
        <dgm:presLayoutVars>
          <dgm:bulletEnabled val="1"/>
        </dgm:presLayoutVars>
      </dgm:prSet>
      <dgm:spPr/>
      <dgm:t>
        <a:bodyPr/>
        <a:lstStyle/>
        <a:p>
          <a:endParaRPr lang="en-GB"/>
        </a:p>
      </dgm:t>
    </dgm:pt>
    <dgm:pt modelId="{B251C4E3-F409-4980-BBA9-93325451DB96}" type="pres">
      <dgm:prSet presAssocID="{30F4383B-223B-4ACB-BD9B-A09A1BD2467B}" presName="aSpace" presStyleCnt="0"/>
      <dgm:spPr/>
    </dgm:pt>
  </dgm:ptLst>
  <dgm:cxnLst>
    <dgm:cxn modelId="{4C69A92C-FD38-6E4C-AA16-8107609AF13C}" type="presOf" srcId="{30F4383B-223B-4ACB-BD9B-A09A1BD2467B}" destId="{294CFE35-FA98-419E-91F6-080BDE694D01}" srcOrd="0" destOrd="0" presId="urn:microsoft.com/office/officeart/2005/8/layout/pyramid2"/>
    <dgm:cxn modelId="{6578A653-40B7-B440-A3C8-8382CBCA9370}" type="presOf" srcId="{B051472B-A743-40B6-B62E-CD6309CC44B9}" destId="{F559675E-B831-4402-BEAB-F5E789823436}" srcOrd="0" destOrd="0" presId="urn:microsoft.com/office/officeart/2005/8/layout/pyramid2"/>
    <dgm:cxn modelId="{815A4862-180A-4CDA-AA5E-C831D614A2BC}" srcId="{397D340E-9530-4345-8AE8-52E9CD2B4C98}" destId="{B051472B-A743-40B6-B62E-CD6309CC44B9}" srcOrd="1" destOrd="0" parTransId="{9C61CAC4-89CF-49B5-BAB4-39431D080B02}" sibTransId="{2A6B92E6-562F-470D-BCB6-239C4C51176F}"/>
    <dgm:cxn modelId="{34CCF579-7887-4E17-85F3-06A0FCCCF7BF}" srcId="{397D340E-9530-4345-8AE8-52E9CD2B4C98}" destId="{794F2061-CC02-4E01-B781-67AAB8D1D53B}" srcOrd="0" destOrd="0" parTransId="{6C99E031-08AC-4010-912B-6119E6809A69}" sibTransId="{A6BF0A17-6532-434D-ACB9-B676121C8C19}"/>
    <dgm:cxn modelId="{A51CC554-DEE3-0543-AC69-D85048A5F0B7}" type="presOf" srcId="{397D340E-9530-4345-8AE8-52E9CD2B4C98}" destId="{F9390280-4BD0-43F9-96A7-93AC488DA731}" srcOrd="0" destOrd="0" presId="urn:microsoft.com/office/officeart/2005/8/layout/pyramid2"/>
    <dgm:cxn modelId="{D4B63D43-B09E-9E41-8F20-5BA2AC052DED}" type="presOf" srcId="{794F2061-CC02-4E01-B781-67AAB8D1D53B}" destId="{34F62757-E204-4D35-8806-23411C3A6BD0}" srcOrd="0" destOrd="0" presId="urn:microsoft.com/office/officeart/2005/8/layout/pyramid2"/>
    <dgm:cxn modelId="{41322407-34C1-4455-9103-FFEF051DBB81}" srcId="{397D340E-9530-4345-8AE8-52E9CD2B4C98}" destId="{30F4383B-223B-4ACB-BD9B-A09A1BD2467B}" srcOrd="2" destOrd="0" parTransId="{5DF279D3-2B3B-4BAF-B8AF-96737D08BC67}" sibTransId="{91B01219-FECA-4179-A8AB-F997CA9C6315}"/>
    <dgm:cxn modelId="{996A60FA-1D44-3349-8E78-2F0FC63ACAF7}" type="presParOf" srcId="{F9390280-4BD0-43F9-96A7-93AC488DA731}" destId="{B3AC47FA-DF7B-4BF8-836C-94C3C4C527D5}" srcOrd="0" destOrd="0" presId="urn:microsoft.com/office/officeart/2005/8/layout/pyramid2"/>
    <dgm:cxn modelId="{13996974-6F78-AA46-86DA-2FE39C3A4ACC}" type="presParOf" srcId="{F9390280-4BD0-43F9-96A7-93AC488DA731}" destId="{FB5EF9E0-6A4C-49FC-85BD-2E14BB45CC49}" srcOrd="1" destOrd="0" presId="urn:microsoft.com/office/officeart/2005/8/layout/pyramid2"/>
    <dgm:cxn modelId="{334F8983-08C7-354C-8946-8CD945161939}" type="presParOf" srcId="{FB5EF9E0-6A4C-49FC-85BD-2E14BB45CC49}" destId="{34F62757-E204-4D35-8806-23411C3A6BD0}" srcOrd="0" destOrd="0" presId="urn:microsoft.com/office/officeart/2005/8/layout/pyramid2"/>
    <dgm:cxn modelId="{89E362BE-CDA9-2946-81E9-6A0D42E6C99A}" type="presParOf" srcId="{FB5EF9E0-6A4C-49FC-85BD-2E14BB45CC49}" destId="{5C4BDD17-648F-4461-9635-59B06E9BA13A}" srcOrd="1" destOrd="0" presId="urn:microsoft.com/office/officeart/2005/8/layout/pyramid2"/>
    <dgm:cxn modelId="{93709B2A-D694-7743-AFDA-1B999B1E3302}" type="presParOf" srcId="{FB5EF9E0-6A4C-49FC-85BD-2E14BB45CC49}" destId="{F559675E-B831-4402-BEAB-F5E789823436}" srcOrd="2" destOrd="0" presId="urn:microsoft.com/office/officeart/2005/8/layout/pyramid2"/>
    <dgm:cxn modelId="{58370A10-CFBC-8348-9035-1F30A08F2930}" type="presParOf" srcId="{FB5EF9E0-6A4C-49FC-85BD-2E14BB45CC49}" destId="{64CB6061-AF25-4A72-A29D-EF201FDEFC4F}" srcOrd="3" destOrd="0" presId="urn:microsoft.com/office/officeart/2005/8/layout/pyramid2"/>
    <dgm:cxn modelId="{68600B28-BF09-374F-82EF-133366F30D08}" type="presParOf" srcId="{FB5EF9E0-6A4C-49FC-85BD-2E14BB45CC49}" destId="{294CFE35-FA98-419E-91F6-080BDE694D01}" srcOrd="4" destOrd="0" presId="urn:microsoft.com/office/officeart/2005/8/layout/pyramid2"/>
    <dgm:cxn modelId="{705E7252-24CA-C64A-9A0D-B56C3B6D04F5}" type="presParOf" srcId="{FB5EF9E0-6A4C-49FC-85BD-2E14BB45CC49}" destId="{B251C4E3-F409-4980-BBA9-93325451DB96}"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9139899-DF6B-4BED-AA4C-29EED307934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78390E25-D9D1-4197-98F7-A8ECA724BBD3}">
      <dgm:prSet phldrT="[Text]"/>
      <dgm:spPr/>
      <dgm:t>
        <a:bodyPr/>
        <a:lstStyle/>
        <a:p>
          <a:r>
            <a:rPr lang="en-GB" dirty="0">
              <a:latin typeface="Arial" panose="020B0604020202020204" pitchFamily="34" charset="0"/>
              <a:cs typeface="Arial" panose="020B0604020202020204" pitchFamily="34" charset="0"/>
            </a:rPr>
            <a:t>Section 26(1) costs order made against legally aid claimant, does not cover full amount (amount determined by costs judge under reg. 16)</a:t>
          </a:r>
          <a:endParaRPr lang="en-GB" dirty="0"/>
        </a:p>
      </dgm:t>
    </dgm:pt>
    <dgm:pt modelId="{E8F45EE9-45DC-4564-858B-BA87807E841E}" type="parTrans" cxnId="{71D996FD-D8CB-47F3-879B-EA71EE1B6409}">
      <dgm:prSet/>
      <dgm:spPr/>
      <dgm:t>
        <a:bodyPr/>
        <a:lstStyle/>
        <a:p>
          <a:endParaRPr lang="en-GB"/>
        </a:p>
      </dgm:t>
    </dgm:pt>
    <dgm:pt modelId="{128B8574-5655-4870-BD2C-F89DEEAF3B71}" type="sibTrans" cxnId="{71D996FD-D8CB-47F3-879B-EA71EE1B6409}">
      <dgm:prSet/>
      <dgm:spPr/>
      <dgm:t>
        <a:bodyPr/>
        <a:lstStyle/>
        <a:p>
          <a:endParaRPr lang="en-GB"/>
        </a:p>
      </dgm:t>
    </dgm:pt>
    <dgm:pt modelId="{8598C346-CFE8-4E7E-8295-017EA6596AA2}">
      <dgm:prSet phldrT="[Text]"/>
      <dgm:spPr/>
      <dgm:t>
        <a:bodyPr/>
        <a:lstStyle/>
        <a:p>
          <a:pPr rtl="0"/>
          <a:r>
            <a:rPr lang="en-GB" dirty="0"/>
            <a:t>Court of first instance – proceedings instituted by legally aided party, non legally aided party is an individual, and will suffer financial hardship unless order is made</a:t>
          </a:r>
        </a:p>
      </dgm:t>
    </dgm:pt>
    <dgm:pt modelId="{E6509E52-CEDA-45A7-A88D-5E0269871594}" type="parTrans" cxnId="{80F2B76F-4A11-4905-B6C6-DD72A6EC64A9}">
      <dgm:prSet/>
      <dgm:spPr/>
      <dgm:t>
        <a:bodyPr/>
        <a:lstStyle/>
        <a:p>
          <a:endParaRPr lang="en-GB"/>
        </a:p>
      </dgm:t>
    </dgm:pt>
    <dgm:pt modelId="{C0F07D46-556E-404A-A392-A73FE90D0B81}" type="sibTrans" cxnId="{80F2B76F-4A11-4905-B6C6-DD72A6EC64A9}">
      <dgm:prSet/>
      <dgm:spPr/>
      <dgm:t>
        <a:bodyPr/>
        <a:lstStyle/>
        <a:p>
          <a:endParaRPr lang="en-GB"/>
        </a:p>
      </dgm:t>
    </dgm:pt>
    <dgm:pt modelId="{5D1D5870-6CE1-4FC2-97F7-5BBB7CD012A3}">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Just and equitable in the circumstances that costs paid out of public funds</a:t>
          </a:r>
          <a:endParaRPr lang="en-GB" dirty="0"/>
        </a:p>
      </dgm:t>
    </dgm:pt>
    <dgm:pt modelId="{A4CBE8AB-8B2E-4296-B1B9-D237774EBCC9}" type="parTrans" cxnId="{9ED64BC1-37D4-4A46-A6CF-84622225D5EA}">
      <dgm:prSet/>
      <dgm:spPr/>
      <dgm:t>
        <a:bodyPr/>
        <a:lstStyle/>
        <a:p>
          <a:endParaRPr lang="en-GB"/>
        </a:p>
      </dgm:t>
    </dgm:pt>
    <dgm:pt modelId="{A2228B19-EEB0-4AE5-A504-762BF4AB3C07}" type="sibTrans" cxnId="{9ED64BC1-37D4-4A46-A6CF-84622225D5EA}">
      <dgm:prSet/>
      <dgm:spPr/>
      <dgm:t>
        <a:bodyPr/>
        <a:lstStyle/>
        <a:p>
          <a:endParaRPr lang="en-GB"/>
        </a:p>
      </dgm:t>
    </dgm:pt>
    <dgm:pt modelId="{13BEE585-48F1-4757-988F-3A145CA8E9E7}">
      <dgm:prSet/>
      <dgm:spPr/>
      <dgm:t>
        <a:bodyPr/>
        <a:lstStyle/>
        <a:p>
          <a:r>
            <a:rPr lang="en-GB" dirty="0">
              <a:latin typeface="Arial" panose="020B0604020202020204" pitchFamily="34" charset="0"/>
              <a:cs typeface="Arial" panose="020B0604020202020204" pitchFamily="34" charset="0"/>
            </a:rPr>
            <a:t>Seek determination of costs against LC under regulation 16 (usually within 3 months)</a:t>
          </a:r>
          <a:endParaRPr lang="en-GB" dirty="0"/>
        </a:p>
      </dgm:t>
    </dgm:pt>
    <dgm:pt modelId="{FCFB7A31-A56A-40C3-8B39-12E2A339515D}" type="parTrans" cxnId="{2FA2C1A4-AE96-4D5E-9739-B5AB6246D35D}">
      <dgm:prSet/>
      <dgm:spPr/>
      <dgm:t>
        <a:bodyPr/>
        <a:lstStyle/>
        <a:p>
          <a:endParaRPr lang="en-GB"/>
        </a:p>
      </dgm:t>
    </dgm:pt>
    <dgm:pt modelId="{4DC5D85A-D52B-4409-99AB-053068AB6C6C}" type="sibTrans" cxnId="{2FA2C1A4-AE96-4D5E-9739-B5AB6246D35D}">
      <dgm:prSet/>
      <dgm:spPr/>
      <dgm:t>
        <a:bodyPr/>
        <a:lstStyle/>
        <a:p>
          <a:endParaRPr lang="en-GB"/>
        </a:p>
      </dgm:t>
    </dgm:pt>
    <dgm:pt modelId="{CD71B20F-2F1E-4F84-BD89-6016C28F53B1}" type="pres">
      <dgm:prSet presAssocID="{C9139899-DF6B-4BED-AA4C-29EED307934B}" presName="Name0" presStyleCnt="0">
        <dgm:presLayoutVars>
          <dgm:chMax val="7"/>
          <dgm:chPref val="7"/>
          <dgm:dir/>
        </dgm:presLayoutVars>
      </dgm:prSet>
      <dgm:spPr/>
      <dgm:t>
        <a:bodyPr/>
        <a:lstStyle/>
        <a:p>
          <a:endParaRPr lang="en-GB"/>
        </a:p>
      </dgm:t>
    </dgm:pt>
    <dgm:pt modelId="{5607C981-52FB-4810-A657-F554E65A2FD4}" type="pres">
      <dgm:prSet presAssocID="{C9139899-DF6B-4BED-AA4C-29EED307934B}" presName="Name1" presStyleCnt="0"/>
      <dgm:spPr/>
    </dgm:pt>
    <dgm:pt modelId="{D11A366E-79F9-4591-AA0F-36CC5B9E2043}" type="pres">
      <dgm:prSet presAssocID="{C9139899-DF6B-4BED-AA4C-29EED307934B}" presName="cycle" presStyleCnt="0"/>
      <dgm:spPr/>
    </dgm:pt>
    <dgm:pt modelId="{925B5A3A-E52A-4520-8257-47474E5B8984}" type="pres">
      <dgm:prSet presAssocID="{C9139899-DF6B-4BED-AA4C-29EED307934B}" presName="srcNode" presStyleLbl="node1" presStyleIdx="0" presStyleCnt="4"/>
      <dgm:spPr/>
    </dgm:pt>
    <dgm:pt modelId="{C0D627DF-87AF-4D79-B0A8-9AB3EC82689F}" type="pres">
      <dgm:prSet presAssocID="{C9139899-DF6B-4BED-AA4C-29EED307934B}" presName="conn" presStyleLbl="parChTrans1D2" presStyleIdx="0" presStyleCnt="1"/>
      <dgm:spPr/>
      <dgm:t>
        <a:bodyPr/>
        <a:lstStyle/>
        <a:p>
          <a:endParaRPr lang="en-GB"/>
        </a:p>
      </dgm:t>
    </dgm:pt>
    <dgm:pt modelId="{4651B64E-5666-47EC-BB9B-D4B2E51243C6}" type="pres">
      <dgm:prSet presAssocID="{C9139899-DF6B-4BED-AA4C-29EED307934B}" presName="extraNode" presStyleLbl="node1" presStyleIdx="0" presStyleCnt="4"/>
      <dgm:spPr/>
    </dgm:pt>
    <dgm:pt modelId="{744D1489-C7E4-4CD2-A3A3-BA8E925799DD}" type="pres">
      <dgm:prSet presAssocID="{C9139899-DF6B-4BED-AA4C-29EED307934B}" presName="dstNode" presStyleLbl="node1" presStyleIdx="0" presStyleCnt="4"/>
      <dgm:spPr/>
    </dgm:pt>
    <dgm:pt modelId="{B767FA4B-B927-4DAE-B90A-81CDA44F4174}" type="pres">
      <dgm:prSet presAssocID="{78390E25-D9D1-4197-98F7-A8ECA724BBD3}" presName="text_1" presStyleLbl="node1" presStyleIdx="0" presStyleCnt="4">
        <dgm:presLayoutVars>
          <dgm:bulletEnabled val="1"/>
        </dgm:presLayoutVars>
      </dgm:prSet>
      <dgm:spPr/>
      <dgm:t>
        <a:bodyPr/>
        <a:lstStyle/>
        <a:p>
          <a:endParaRPr lang="en-GB"/>
        </a:p>
      </dgm:t>
    </dgm:pt>
    <dgm:pt modelId="{607A5B20-23E5-4585-8B10-EB1B0B363E62}" type="pres">
      <dgm:prSet presAssocID="{78390E25-D9D1-4197-98F7-A8ECA724BBD3}" presName="accent_1" presStyleCnt="0"/>
      <dgm:spPr/>
    </dgm:pt>
    <dgm:pt modelId="{41624D3E-5531-4079-86BE-F59A866B4020}" type="pres">
      <dgm:prSet presAssocID="{78390E25-D9D1-4197-98F7-A8ECA724BBD3}" presName="accentRepeatNode" presStyleLbl="solidFgAcc1" presStyleIdx="0" presStyleCnt="4"/>
      <dgm:spPr/>
    </dgm:pt>
    <dgm:pt modelId="{0D7B68D9-2DE3-4E4D-B449-A4BACAEAB79C}" type="pres">
      <dgm:prSet presAssocID="{13BEE585-48F1-4757-988F-3A145CA8E9E7}" presName="text_2" presStyleLbl="node1" presStyleIdx="1" presStyleCnt="4">
        <dgm:presLayoutVars>
          <dgm:bulletEnabled val="1"/>
        </dgm:presLayoutVars>
      </dgm:prSet>
      <dgm:spPr/>
      <dgm:t>
        <a:bodyPr/>
        <a:lstStyle/>
        <a:p>
          <a:endParaRPr lang="en-GB"/>
        </a:p>
      </dgm:t>
    </dgm:pt>
    <dgm:pt modelId="{993B10CA-F548-4F13-BD62-201244758D08}" type="pres">
      <dgm:prSet presAssocID="{13BEE585-48F1-4757-988F-3A145CA8E9E7}" presName="accent_2" presStyleCnt="0"/>
      <dgm:spPr/>
    </dgm:pt>
    <dgm:pt modelId="{324A0689-2164-4EF3-A300-D8037FD5A1A3}" type="pres">
      <dgm:prSet presAssocID="{13BEE585-48F1-4757-988F-3A145CA8E9E7}" presName="accentRepeatNode" presStyleLbl="solidFgAcc1" presStyleIdx="1" presStyleCnt="4"/>
      <dgm:spPr/>
    </dgm:pt>
    <dgm:pt modelId="{7B94BC53-34C5-45E4-9291-6D1C5D94CE0D}" type="pres">
      <dgm:prSet presAssocID="{8598C346-CFE8-4E7E-8295-017EA6596AA2}" presName="text_3" presStyleLbl="node1" presStyleIdx="2" presStyleCnt="4">
        <dgm:presLayoutVars>
          <dgm:bulletEnabled val="1"/>
        </dgm:presLayoutVars>
      </dgm:prSet>
      <dgm:spPr/>
      <dgm:t>
        <a:bodyPr/>
        <a:lstStyle/>
        <a:p>
          <a:endParaRPr lang="en-GB"/>
        </a:p>
      </dgm:t>
    </dgm:pt>
    <dgm:pt modelId="{A654213F-8293-4719-B755-D30738D31FD6}" type="pres">
      <dgm:prSet presAssocID="{8598C346-CFE8-4E7E-8295-017EA6596AA2}" presName="accent_3" presStyleCnt="0"/>
      <dgm:spPr/>
    </dgm:pt>
    <dgm:pt modelId="{6410B920-6EE1-4F13-A5DE-B4756B433C6F}" type="pres">
      <dgm:prSet presAssocID="{8598C346-CFE8-4E7E-8295-017EA6596AA2}" presName="accentRepeatNode" presStyleLbl="solidFgAcc1" presStyleIdx="2" presStyleCnt="4"/>
      <dgm:spPr/>
    </dgm:pt>
    <dgm:pt modelId="{6B8BF949-5CA0-4924-93F3-3D6F3A75C514}" type="pres">
      <dgm:prSet presAssocID="{5D1D5870-6CE1-4FC2-97F7-5BBB7CD012A3}" presName="text_4" presStyleLbl="node1" presStyleIdx="3" presStyleCnt="4">
        <dgm:presLayoutVars>
          <dgm:bulletEnabled val="1"/>
        </dgm:presLayoutVars>
      </dgm:prSet>
      <dgm:spPr/>
      <dgm:t>
        <a:bodyPr/>
        <a:lstStyle/>
        <a:p>
          <a:endParaRPr lang="en-GB"/>
        </a:p>
      </dgm:t>
    </dgm:pt>
    <dgm:pt modelId="{C0043B89-3FC5-4F30-957B-FF3E7AB19E70}" type="pres">
      <dgm:prSet presAssocID="{5D1D5870-6CE1-4FC2-97F7-5BBB7CD012A3}" presName="accent_4" presStyleCnt="0"/>
      <dgm:spPr/>
    </dgm:pt>
    <dgm:pt modelId="{3FD73B21-14C6-45F3-9279-E652A01686E1}" type="pres">
      <dgm:prSet presAssocID="{5D1D5870-6CE1-4FC2-97F7-5BBB7CD012A3}" presName="accentRepeatNode" presStyleLbl="solidFgAcc1" presStyleIdx="3" presStyleCnt="4"/>
      <dgm:spPr/>
    </dgm:pt>
  </dgm:ptLst>
  <dgm:cxnLst>
    <dgm:cxn modelId="{1BCCEBD9-7D05-4269-BE20-539023A1E57B}" type="presOf" srcId="{8598C346-CFE8-4E7E-8295-017EA6596AA2}" destId="{7B94BC53-34C5-45E4-9291-6D1C5D94CE0D}" srcOrd="0" destOrd="0" presId="urn:microsoft.com/office/officeart/2008/layout/VerticalCurvedList"/>
    <dgm:cxn modelId="{71D996FD-D8CB-47F3-879B-EA71EE1B6409}" srcId="{C9139899-DF6B-4BED-AA4C-29EED307934B}" destId="{78390E25-D9D1-4197-98F7-A8ECA724BBD3}" srcOrd="0" destOrd="0" parTransId="{E8F45EE9-45DC-4564-858B-BA87807E841E}" sibTransId="{128B8574-5655-4870-BD2C-F89DEEAF3B71}"/>
    <dgm:cxn modelId="{2FA2C1A4-AE96-4D5E-9739-B5AB6246D35D}" srcId="{C9139899-DF6B-4BED-AA4C-29EED307934B}" destId="{13BEE585-48F1-4757-988F-3A145CA8E9E7}" srcOrd="1" destOrd="0" parTransId="{FCFB7A31-A56A-40C3-8B39-12E2A339515D}" sibTransId="{4DC5D85A-D52B-4409-99AB-053068AB6C6C}"/>
    <dgm:cxn modelId="{EFB90B88-7D71-4F60-8658-2257252684F7}" type="presOf" srcId="{13BEE585-48F1-4757-988F-3A145CA8E9E7}" destId="{0D7B68D9-2DE3-4E4D-B449-A4BACAEAB79C}" srcOrd="0" destOrd="0" presId="urn:microsoft.com/office/officeart/2008/layout/VerticalCurvedList"/>
    <dgm:cxn modelId="{BCE062B0-D4CE-4DB5-BD70-A759F6342D12}" type="presOf" srcId="{C9139899-DF6B-4BED-AA4C-29EED307934B}" destId="{CD71B20F-2F1E-4F84-BD89-6016C28F53B1}" srcOrd="0" destOrd="0" presId="urn:microsoft.com/office/officeart/2008/layout/VerticalCurvedList"/>
    <dgm:cxn modelId="{9ED64BC1-37D4-4A46-A6CF-84622225D5EA}" srcId="{C9139899-DF6B-4BED-AA4C-29EED307934B}" destId="{5D1D5870-6CE1-4FC2-97F7-5BBB7CD012A3}" srcOrd="3" destOrd="0" parTransId="{A4CBE8AB-8B2E-4296-B1B9-D237774EBCC9}" sibTransId="{A2228B19-EEB0-4AE5-A504-762BF4AB3C07}"/>
    <dgm:cxn modelId="{E5E3CC6D-62DC-4BC5-B8D7-D8E977ED6E6B}" type="presOf" srcId="{5D1D5870-6CE1-4FC2-97F7-5BBB7CD012A3}" destId="{6B8BF949-5CA0-4924-93F3-3D6F3A75C514}" srcOrd="0" destOrd="0" presId="urn:microsoft.com/office/officeart/2008/layout/VerticalCurvedList"/>
    <dgm:cxn modelId="{4AB20457-63E9-4817-8549-60E293E769DD}" type="presOf" srcId="{78390E25-D9D1-4197-98F7-A8ECA724BBD3}" destId="{B767FA4B-B927-4DAE-B90A-81CDA44F4174}" srcOrd="0" destOrd="0" presId="urn:microsoft.com/office/officeart/2008/layout/VerticalCurvedList"/>
    <dgm:cxn modelId="{37794EE3-5F47-4A4F-8065-40EEF714BB08}" type="presOf" srcId="{128B8574-5655-4870-BD2C-F89DEEAF3B71}" destId="{C0D627DF-87AF-4D79-B0A8-9AB3EC82689F}" srcOrd="0" destOrd="0" presId="urn:microsoft.com/office/officeart/2008/layout/VerticalCurvedList"/>
    <dgm:cxn modelId="{80F2B76F-4A11-4905-B6C6-DD72A6EC64A9}" srcId="{C9139899-DF6B-4BED-AA4C-29EED307934B}" destId="{8598C346-CFE8-4E7E-8295-017EA6596AA2}" srcOrd="2" destOrd="0" parTransId="{E6509E52-CEDA-45A7-A88D-5E0269871594}" sibTransId="{C0F07D46-556E-404A-A392-A73FE90D0B81}"/>
    <dgm:cxn modelId="{52C88C39-05D1-48F5-A4BB-B8A8BD2F1E8D}" type="presParOf" srcId="{CD71B20F-2F1E-4F84-BD89-6016C28F53B1}" destId="{5607C981-52FB-4810-A657-F554E65A2FD4}" srcOrd="0" destOrd="0" presId="urn:microsoft.com/office/officeart/2008/layout/VerticalCurvedList"/>
    <dgm:cxn modelId="{2D6B2E88-1AA3-4824-BFCD-37EA384A887D}" type="presParOf" srcId="{5607C981-52FB-4810-A657-F554E65A2FD4}" destId="{D11A366E-79F9-4591-AA0F-36CC5B9E2043}" srcOrd="0" destOrd="0" presId="urn:microsoft.com/office/officeart/2008/layout/VerticalCurvedList"/>
    <dgm:cxn modelId="{74817DDA-A3E6-4D3B-A92F-2EF5D04B732F}" type="presParOf" srcId="{D11A366E-79F9-4591-AA0F-36CC5B9E2043}" destId="{925B5A3A-E52A-4520-8257-47474E5B8984}" srcOrd="0" destOrd="0" presId="urn:microsoft.com/office/officeart/2008/layout/VerticalCurvedList"/>
    <dgm:cxn modelId="{CA496E68-E36F-42CA-87FA-187B89C204F4}" type="presParOf" srcId="{D11A366E-79F9-4591-AA0F-36CC5B9E2043}" destId="{C0D627DF-87AF-4D79-B0A8-9AB3EC82689F}" srcOrd="1" destOrd="0" presId="urn:microsoft.com/office/officeart/2008/layout/VerticalCurvedList"/>
    <dgm:cxn modelId="{4D7605AA-2E62-41B5-8197-1DBE5716C62B}" type="presParOf" srcId="{D11A366E-79F9-4591-AA0F-36CC5B9E2043}" destId="{4651B64E-5666-47EC-BB9B-D4B2E51243C6}" srcOrd="2" destOrd="0" presId="urn:microsoft.com/office/officeart/2008/layout/VerticalCurvedList"/>
    <dgm:cxn modelId="{7C839EB0-C894-4307-9E71-74B24148B668}" type="presParOf" srcId="{D11A366E-79F9-4591-AA0F-36CC5B9E2043}" destId="{744D1489-C7E4-4CD2-A3A3-BA8E925799DD}" srcOrd="3" destOrd="0" presId="urn:microsoft.com/office/officeart/2008/layout/VerticalCurvedList"/>
    <dgm:cxn modelId="{8396BDAD-02A2-478E-B227-1ACEA6FBD54E}" type="presParOf" srcId="{5607C981-52FB-4810-A657-F554E65A2FD4}" destId="{B767FA4B-B927-4DAE-B90A-81CDA44F4174}" srcOrd="1" destOrd="0" presId="urn:microsoft.com/office/officeart/2008/layout/VerticalCurvedList"/>
    <dgm:cxn modelId="{8BA25BA3-75F2-461D-B88F-020C6E3165B8}" type="presParOf" srcId="{5607C981-52FB-4810-A657-F554E65A2FD4}" destId="{607A5B20-23E5-4585-8B10-EB1B0B363E62}" srcOrd="2" destOrd="0" presId="urn:microsoft.com/office/officeart/2008/layout/VerticalCurvedList"/>
    <dgm:cxn modelId="{EAD02BD1-4CED-4462-9EB1-7B789FCC421F}" type="presParOf" srcId="{607A5B20-23E5-4585-8B10-EB1B0B363E62}" destId="{41624D3E-5531-4079-86BE-F59A866B4020}" srcOrd="0" destOrd="0" presId="urn:microsoft.com/office/officeart/2008/layout/VerticalCurvedList"/>
    <dgm:cxn modelId="{194ABE87-F4F2-4560-B39E-A89F55B54B2D}" type="presParOf" srcId="{5607C981-52FB-4810-A657-F554E65A2FD4}" destId="{0D7B68D9-2DE3-4E4D-B449-A4BACAEAB79C}" srcOrd="3" destOrd="0" presId="urn:microsoft.com/office/officeart/2008/layout/VerticalCurvedList"/>
    <dgm:cxn modelId="{1A01F1C2-1DA2-4553-9DB8-6484890DA7EE}" type="presParOf" srcId="{5607C981-52FB-4810-A657-F554E65A2FD4}" destId="{993B10CA-F548-4F13-BD62-201244758D08}" srcOrd="4" destOrd="0" presId="urn:microsoft.com/office/officeart/2008/layout/VerticalCurvedList"/>
    <dgm:cxn modelId="{266791D1-539B-48D2-9763-189C0C817C03}" type="presParOf" srcId="{993B10CA-F548-4F13-BD62-201244758D08}" destId="{324A0689-2164-4EF3-A300-D8037FD5A1A3}" srcOrd="0" destOrd="0" presId="urn:microsoft.com/office/officeart/2008/layout/VerticalCurvedList"/>
    <dgm:cxn modelId="{083F1D51-0840-49BC-8315-30AE7994AA9F}" type="presParOf" srcId="{5607C981-52FB-4810-A657-F554E65A2FD4}" destId="{7B94BC53-34C5-45E4-9291-6D1C5D94CE0D}" srcOrd="5" destOrd="0" presId="urn:microsoft.com/office/officeart/2008/layout/VerticalCurvedList"/>
    <dgm:cxn modelId="{BBEC6427-473B-47D1-956F-240EA32D0BE7}" type="presParOf" srcId="{5607C981-52FB-4810-A657-F554E65A2FD4}" destId="{A654213F-8293-4719-B755-D30738D31FD6}" srcOrd="6" destOrd="0" presId="urn:microsoft.com/office/officeart/2008/layout/VerticalCurvedList"/>
    <dgm:cxn modelId="{27590956-EBEE-48F7-9029-5FD32202E47A}" type="presParOf" srcId="{A654213F-8293-4719-B755-D30738D31FD6}" destId="{6410B920-6EE1-4F13-A5DE-B4756B433C6F}" srcOrd="0" destOrd="0" presId="urn:microsoft.com/office/officeart/2008/layout/VerticalCurvedList"/>
    <dgm:cxn modelId="{16B05807-2DF5-4380-80EB-F42893322A2F}" type="presParOf" srcId="{5607C981-52FB-4810-A657-F554E65A2FD4}" destId="{6B8BF949-5CA0-4924-93F3-3D6F3A75C514}" srcOrd="7" destOrd="0" presId="urn:microsoft.com/office/officeart/2008/layout/VerticalCurvedList"/>
    <dgm:cxn modelId="{525E6DD9-16CA-406C-A5F8-C91AFF30A0DA}" type="presParOf" srcId="{5607C981-52FB-4810-A657-F554E65A2FD4}" destId="{C0043B89-3FC5-4F30-957B-FF3E7AB19E70}" srcOrd="8" destOrd="0" presId="urn:microsoft.com/office/officeart/2008/layout/VerticalCurvedList"/>
    <dgm:cxn modelId="{2C332012-9131-4B37-8C24-25139B6C7347}" type="presParOf" srcId="{C0043B89-3FC5-4F30-957B-FF3E7AB19E70}" destId="{3FD73B21-14C6-45F3-9279-E652A01686E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D1F386E-5D37-4BD5-BD7A-B261518A047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0CE93F40-A509-489F-BB45-A33000BA1421}">
      <dgm:prSet phldrT="[Text]"/>
      <dgm:spPr/>
      <dgm:t>
        <a:bodyPr/>
        <a:lstStyle/>
        <a:p>
          <a:r>
            <a:rPr lang="en-GB" i="0" dirty="0"/>
            <a:t>Section 26(1) determination</a:t>
          </a:r>
        </a:p>
      </dgm:t>
    </dgm:pt>
    <dgm:pt modelId="{0413039B-5FE2-4175-A54C-EDBF3ACA53EE}" type="parTrans" cxnId="{0C374E97-9772-4E00-BF7B-1061047101D2}">
      <dgm:prSet/>
      <dgm:spPr/>
      <dgm:t>
        <a:bodyPr/>
        <a:lstStyle/>
        <a:p>
          <a:endParaRPr lang="en-GB"/>
        </a:p>
      </dgm:t>
    </dgm:pt>
    <dgm:pt modelId="{A2431F6C-C1BD-4C86-BCBA-C715AEC97A08}" type="sibTrans" cxnId="{0C374E97-9772-4E00-BF7B-1061047101D2}">
      <dgm:prSet/>
      <dgm:spPr/>
      <dgm:t>
        <a:bodyPr/>
        <a:lstStyle/>
        <a:p>
          <a:endParaRPr lang="en-GB"/>
        </a:p>
      </dgm:t>
    </dgm:pt>
    <dgm:pt modelId="{E1DA578D-AC2B-4C07-9A37-3CCAC1CA45B7}">
      <dgm:prSet phldrT="[Text]"/>
      <dgm:spPr/>
      <dgm:t>
        <a:bodyPr/>
        <a:lstStyle/>
        <a:p>
          <a:r>
            <a:rPr lang="en-GB" i="0" dirty="0"/>
            <a:t>Regulation 16</a:t>
          </a:r>
        </a:p>
      </dgm:t>
    </dgm:pt>
    <dgm:pt modelId="{399A5C9D-E20C-49B7-AA8B-0AEB0487A713}" type="parTrans" cxnId="{DEFDEC8E-68D4-4A47-B628-AC9E69F7DD18}">
      <dgm:prSet/>
      <dgm:spPr/>
      <dgm:t>
        <a:bodyPr/>
        <a:lstStyle/>
        <a:p>
          <a:endParaRPr lang="en-US"/>
        </a:p>
      </dgm:t>
    </dgm:pt>
    <dgm:pt modelId="{B4C6FB41-6BCD-490D-8347-8414B684A492}" type="sibTrans" cxnId="{DEFDEC8E-68D4-4A47-B628-AC9E69F7DD18}">
      <dgm:prSet/>
      <dgm:spPr/>
      <dgm:t>
        <a:bodyPr/>
        <a:lstStyle/>
        <a:p>
          <a:endParaRPr lang="en-US"/>
        </a:p>
      </dgm:t>
    </dgm:pt>
    <dgm:pt modelId="{C83CD991-0A32-8841-B6C0-0AF2C727F6F7}">
      <dgm:prSet phldrT="[Text]" custT="1"/>
      <dgm:spPr/>
      <dgm:t>
        <a:bodyPr/>
        <a:lstStyle/>
        <a:p>
          <a:pPr rtl="0"/>
          <a:r>
            <a:rPr lang="en-GB" sz="1400" dirty="0"/>
            <a:t>Seek determination of costs against LC under regulation 16 of Civil Legal Aid (Costs) Regulations 2013</a:t>
          </a:r>
        </a:p>
      </dgm:t>
    </dgm:pt>
    <dgm:pt modelId="{583F80B5-08A0-E945-B20F-CA3A77F791B0}" type="parTrans" cxnId="{CFAEF50B-B0D9-7746-A162-ADD9BCF44DFA}">
      <dgm:prSet/>
      <dgm:spPr/>
      <dgm:t>
        <a:bodyPr/>
        <a:lstStyle/>
        <a:p>
          <a:endParaRPr lang="en-US"/>
        </a:p>
      </dgm:t>
    </dgm:pt>
    <dgm:pt modelId="{2C59DE36-EC8E-A243-BB8E-59DEA7D5EFDE}" type="sibTrans" cxnId="{CFAEF50B-B0D9-7746-A162-ADD9BCF44DFA}">
      <dgm:prSet/>
      <dgm:spPr/>
      <dgm:t>
        <a:bodyPr/>
        <a:lstStyle/>
        <a:p>
          <a:endParaRPr lang="en-US"/>
        </a:p>
      </dgm:t>
    </dgm:pt>
    <dgm:pt modelId="{0B261A25-6F9B-2D43-A2B2-F1DFD20A47C3}">
      <dgm:prSet phldrT="[Text]" custT="1"/>
      <dgm:spPr/>
      <dgm:t>
        <a:bodyPr/>
        <a:lstStyle/>
        <a:p>
          <a:pPr rtl="0"/>
          <a:r>
            <a:rPr lang="en-GB" sz="1600" dirty="0"/>
            <a:t>Still need determination of costs C should pay personally</a:t>
          </a:r>
        </a:p>
      </dgm:t>
    </dgm:pt>
    <dgm:pt modelId="{61764304-38B7-BE42-BF6E-1CBBBD1D53C1}" type="parTrans" cxnId="{3A795099-454D-784E-8960-432B78863BB1}">
      <dgm:prSet/>
      <dgm:spPr/>
      <dgm:t>
        <a:bodyPr/>
        <a:lstStyle/>
        <a:p>
          <a:endParaRPr lang="en-US"/>
        </a:p>
      </dgm:t>
    </dgm:pt>
    <dgm:pt modelId="{20AAE4F6-B81E-6645-B45A-47A6C6A52401}" type="sibTrans" cxnId="{3A795099-454D-784E-8960-432B78863BB1}">
      <dgm:prSet/>
      <dgm:spPr/>
      <dgm:t>
        <a:bodyPr/>
        <a:lstStyle/>
        <a:p>
          <a:endParaRPr lang="en-US"/>
        </a:p>
      </dgm:t>
    </dgm:pt>
    <dgm:pt modelId="{8DA98EC3-596A-7E41-B46C-196A0517CC7B}">
      <dgm:prSet phldrT="[Text]"/>
      <dgm:spPr/>
      <dgm:t>
        <a:bodyPr/>
        <a:lstStyle/>
        <a:p>
          <a:r>
            <a:rPr lang="en-GB" i="0" dirty="0"/>
            <a:t>Just and equitable that costs paid out of public funds </a:t>
          </a:r>
        </a:p>
      </dgm:t>
    </dgm:pt>
    <dgm:pt modelId="{BDC72C4A-79D7-4D4C-AB90-F9275F487D51}" type="parTrans" cxnId="{AF174378-E48B-7042-8056-94264265F1F9}">
      <dgm:prSet/>
      <dgm:spPr/>
      <dgm:t>
        <a:bodyPr/>
        <a:lstStyle/>
        <a:p>
          <a:endParaRPr lang="en-US"/>
        </a:p>
      </dgm:t>
    </dgm:pt>
    <dgm:pt modelId="{0DF3F9BE-2DE3-824B-883F-C6DC7D9D2D80}" type="sibTrans" cxnId="{AF174378-E48B-7042-8056-94264265F1F9}">
      <dgm:prSet/>
      <dgm:spPr/>
      <dgm:t>
        <a:bodyPr/>
        <a:lstStyle/>
        <a:p>
          <a:endParaRPr lang="en-US"/>
        </a:p>
      </dgm:t>
    </dgm:pt>
    <dgm:pt modelId="{E6C09BA5-79AD-664E-BF2C-2872A5F36976}">
      <dgm:prSet phldrT="[Text]" custT="1"/>
      <dgm:spPr/>
      <dgm:t>
        <a:bodyPr/>
        <a:lstStyle/>
        <a:p>
          <a:pPr rtl="0"/>
          <a:r>
            <a:rPr lang="en-US" sz="1400" dirty="0"/>
            <a:t>Usually will be at appellate level </a:t>
          </a:r>
        </a:p>
      </dgm:t>
    </dgm:pt>
    <dgm:pt modelId="{6D0E59ED-E5F2-3141-846D-D520A95C07F4}" type="parTrans" cxnId="{ED23772D-401B-1544-B9F8-94E603B9A05C}">
      <dgm:prSet/>
      <dgm:spPr/>
    </dgm:pt>
    <dgm:pt modelId="{792F97BD-A49C-2C4E-9203-00519D2280EF}" type="sibTrans" cxnId="{ED23772D-401B-1544-B9F8-94E603B9A05C}">
      <dgm:prSet/>
      <dgm:spPr/>
    </dgm:pt>
    <dgm:pt modelId="{880F488B-9097-574D-BD66-F02BD35C4815}">
      <dgm:prSet phldrT="[Text]"/>
      <dgm:spPr/>
      <dgm:t>
        <a:bodyPr/>
        <a:lstStyle/>
        <a:p>
          <a:pPr rtl="0"/>
          <a:endParaRPr lang="en-US" sz="1200" dirty="0"/>
        </a:p>
      </dgm:t>
    </dgm:pt>
    <dgm:pt modelId="{12791AA5-14EA-D346-B187-66D0F7D48488}" type="parTrans" cxnId="{87C17286-5E70-FB4E-B908-8D0AEFD3C907}">
      <dgm:prSet/>
      <dgm:spPr/>
    </dgm:pt>
    <dgm:pt modelId="{7EB611D6-C729-1F44-A065-D69BC398E0C3}" type="sibTrans" cxnId="{87C17286-5E70-FB4E-B908-8D0AEFD3C907}">
      <dgm:prSet/>
      <dgm:spPr/>
    </dgm:pt>
    <dgm:pt modelId="{EFAE3457-6292-204F-ACD9-05C656A68F51}">
      <dgm:prSet phldrT="[Text]" custT="1"/>
      <dgm:spPr/>
      <dgm:t>
        <a:bodyPr/>
        <a:lstStyle/>
        <a:p>
          <a:pPr rtl="0"/>
          <a:r>
            <a:rPr lang="en-GB" sz="1600" dirty="0"/>
            <a:t>Usually zero </a:t>
          </a:r>
        </a:p>
      </dgm:t>
    </dgm:pt>
    <dgm:pt modelId="{9B87765C-536C-824D-A2E5-73DC8E04EBEE}" type="parTrans" cxnId="{2A5D10A1-7612-F544-A66E-CA9C030B40AC}">
      <dgm:prSet/>
      <dgm:spPr/>
    </dgm:pt>
    <dgm:pt modelId="{4FF550FE-42C3-9C46-AE2E-BE7766F68FCB}" type="sibTrans" cxnId="{2A5D10A1-7612-F544-A66E-CA9C030B40AC}">
      <dgm:prSet/>
      <dgm:spPr/>
    </dgm:pt>
    <dgm:pt modelId="{4CE24B19-90A0-AB43-B0A9-E9112FCD6A4D}">
      <dgm:prSet phldrT="[Text]" custT="1"/>
      <dgm:spPr/>
      <dgm:t>
        <a:bodyPr/>
        <a:lstStyle/>
        <a:p>
          <a:pPr rtl="0"/>
          <a:endParaRPr lang="en-GB" sz="1600" dirty="0"/>
        </a:p>
      </dgm:t>
    </dgm:pt>
    <dgm:pt modelId="{0497B987-739B-5041-A895-A62A9A6522F3}" type="parTrans" cxnId="{28B4688A-37B0-2D4A-A18C-C723E916BBB6}">
      <dgm:prSet/>
      <dgm:spPr/>
    </dgm:pt>
    <dgm:pt modelId="{A7BD2A3E-A41B-E64F-910E-156D2B56643D}" type="sibTrans" cxnId="{28B4688A-37B0-2D4A-A18C-C723E916BBB6}">
      <dgm:prSet/>
      <dgm:spPr/>
    </dgm:pt>
    <dgm:pt modelId="{3F81810A-A241-B54F-A02B-7D03C53EDFE9}">
      <dgm:prSet phldrT="[Text]"/>
      <dgm:spPr/>
      <dgm:t>
        <a:bodyPr/>
        <a:lstStyle/>
        <a:p>
          <a:pPr rtl="0"/>
          <a:endParaRPr lang="en-GB" sz="1200" dirty="0"/>
        </a:p>
      </dgm:t>
    </dgm:pt>
    <dgm:pt modelId="{343B5F30-A4AD-ED4D-BF9E-E6F74733FC45}" type="parTrans" cxnId="{98880E8C-8E44-C140-BC02-835ACC0F0854}">
      <dgm:prSet/>
      <dgm:spPr/>
    </dgm:pt>
    <dgm:pt modelId="{7BDF4D6C-AF02-AD45-B6DA-0B4024BA69BB}" type="sibTrans" cxnId="{98880E8C-8E44-C140-BC02-835ACC0F0854}">
      <dgm:prSet/>
      <dgm:spPr/>
    </dgm:pt>
    <dgm:pt modelId="{A21B7DEB-DC5E-D14C-BEBC-E0B37C921F1A}">
      <dgm:prSet phldrT="[Text]" custT="1"/>
      <dgm:spPr/>
      <dgm:t>
        <a:bodyPr/>
        <a:lstStyle/>
        <a:p>
          <a:pPr rtl="0"/>
          <a:r>
            <a:rPr lang="en-US" sz="1400" dirty="0"/>
            <a:t>Not have to meet additional conditions in regulation 10(3)(c) </a:t>
          </a:r>
        </a:p>
      </dgm:t>
    </dgm:pt>
    <dgm:pt modelId="{035E7FEC-58DF-D64E-8502-29BD135C4969}" type="parTrans" cxnId="{E940D8A2-B6ED-0544-AB95-79D3B475BB62}">
      <dgm:prSet/>
      <dgm:spPr/>
    </dgm:pt>
    <dgm:pt modelId="{3B1225A7-432D-DC4F-9925-7277994AE2CE}" type="sibTrans" cxnId="{E940D8A2-B6ED-0544-AB95-79D3B475BB62}">
      <dgm:prSet/>
      <dgm:spPr/>
    </dgm:pt>
    <dgm:pt modelId="{BF2E9B50-0FFA-4F45-9775-7E4AA2E9313F}">
      <dgm:prSet phldrT="[Text]" custT="1"/>
      <dgm:spPr/>
      <dgm:t>
        <a:bodyPr/>
        <a:lstStyle/>
        <a:p>
          <a:pPr rtl="0"/>
          <a:endParaRPr lang="en-US" sz="1400" dirty="0"/>
        </a:p>
      </dgm:t>
    </dgm:pt>
    <dgm:pt modelId="{126135C0-0ED5-7A40-A614-3C613B9B0AAC}" type="parTrans" cxnId="{01ACD3F7-2E28-EE4E-A10D-B3B1029FC7D7}">
      <dgm:prSet/>
      <dgm:spPr/>
    </dgm:pt>
    <dgm:pt modelId="{03B07AFF-EE41-E04C-9FD5-C8393D04BE13}" type="sibTrans" cxnId="{01ACD3F7-2E28-EE4E-A10D-B3B1029FC7D7}">
      <dgm:prSet/>
      <dgm:spPr/>
    </dgm:pt>
    <dgm:pt modelId="{27B67A6D-752E-4ABD-BA2B-8D319E7DADCD}" type="pres">
      <dgm:prSet presAssocID="{8D1F386E-5D37-4BD5-BD7A-B261518A047E}" presName="Name0" presStyleCnt="0">
        <dgm:presLayoutVars>
          <dgm:dir/>
          <dgm:animLvl val="lvl"/>
          <dgm:resizeHandles/>
        </dgm:presLayoutVars>
      </dgm:prSet>
      <dgm:spPr/>
      <dgm:t>
        <a:bodyPr/>
        <a:lstStyle/>
        <a:p>
          <a:endParaRPr lang="en-GB"/>
        </a:p>
      </dgm:t>
    </dgm:pt>
    <dgm:pt modelId="{9EE78694-0919-4908-8D2F-0B1C7F49C3C3}" type="pres">
      <dgm:prSet presAssocID="{0CE93F40-A509-489F-BB45-A33000BA1421}" presName="linNode" presStyleCnt="0"/>
      <dgm:spPr/>
    </dgm:pt>
    <dgm:pt modelId="{84EEED01-DF5A-4DED-8ACC-D611829FA0D7}" type="pres">
      <dgm:prSet presAssocID="{0CE93F40-A509-489F-BB45-A33000BA1421}" presName="parentShp" presStyleLbl="node1" presStyleIdx="0" presStyleCnt="3">
        <dgm:presLayoutVars>
          <dgm:bulletEnabled val="1"/>
        </dgm:presLayoutVars>
      </dgm:prSet>
      <dgm:spPr/>
      <dgm:t>
        <a:bodyPr/>
        <a:lstStyle/>
        <a:p>
          <a:endParaRPr lang="en-GB"/>
        </a:p>
      </dgm:t>
    </dgm:pt>
    <dgm:pt modelId="{C4127DF7-2B97-43AB-A32D-5C29AD800326}" type="pres">
      <dgm:prSet presAssocID="{0CE93F40-A509-489F-BB45-A33000BA1421}" presName="childShp" presStyleLbl="bgAccFollowNode1" presStyleIdx="0" presStyleCnt="3">
        <dgm:presLayoutVars>
          <dgm:bulletEnabled val="1"/>
        </dgm:presLayoutVars>
      </dgm:prSet>
      <dgm:spPr/>
      <dgm:t>
        <a:bodyPr/>
        <a:lstStyle/>
        <a:p>
          <a:endParaRPr lang="en-GB"/>
        </a:p>
      </dgm:t>
    </dgm:pt>
    <dgm:pt modelId="{4112E550-E169-44C3-A1BF-B6A712B8A09C}" type="pres">
      <dgm:prSet presAssocID="{A2431F6C-C1BD-4C86-BCBA-C715AEC97A08}" presName="spacing" presStyleCnt="0"/>
      <dgm:spPr/>
    </dgm:pt>
    <dgm:pt modelId="{5FAD282C-B519-4241-945E-F1715548B24E}" type="pres">
      <dgm:prSet presAssocID="{E1DA578D-AC2B-4C07-9A37-3CCAC1CA45B7}" presName="linNode" presStyleCnt="0"/>
      <dgm:spPr/>
    </dgm:pt>
    <dgm:pt modelId="{C7D26829-6495-47A5-B980-F53DD7268711}" type="pres">
      <dgm:prSet presAssocID="{E1DA578D-AC2B-4C07-9A37-3CCAC1CA45B7}" presName="parentShp" presStyleLbl="node1" presStyleIdx="1" presStyleCnt="3">
        <dgm:presLayoutVars>
          <dgm:bulletEnabled val="1"/>
        </dgm:presLayoutVars>
      </dgm:prSet>
      <dgm:spPr/>
      <dgm:t>
        <a:bodyPr/>
        <a:lstStyle/>
        <a:p>
          <a:endParaRPr lang="en-GB"/>
        </a:p>
      </dgm:t>
    </dgm:pt>
    <dgm:pt modelId="{ACF52B1B-A90C-4F9D-95E0-BEE3E2F2E68E}" type="pres">
      <dgm:prSet presAssocID="{E1DA578D-AC2B-4C07-9A37-3CCAC1CA45B7}" presName="childShp" presStyleLbl="bgAccFollowNode1" presStyleIdx="1" presStyleCnt="3">
        <dgm:presLayoutVars>
          <dgm:bulletEnabled val="1"/>
        </dgm:presLayoutVars>
      </dgm:prSet>
      <dgm:spPr/>
      <dgm:t>
        <a:bodyPr/>
        <a:lstStyle/>
        <a:p>
          <a:endParaRPr lang="en-GB"/>
        </a:p>
      </dgm:t>
    </dgm:pt>
    <dgm:pt modelId="{78F71928-49BB-1947-B1A4-8FAAECA1645B}" type="pres">
      <dgm:prSet presAssocID="{B4C6FB41-6BCD-490D-8347-8414B684A492}" presName="spacing" presStyleCnt="0"/>
      <dgm:spPr/>
    </dgm:pt>
    <dgm:pt modelId="{F1595F8C-0692-2540-B6DB-88EB0E14989A}" type="pres">
      <dgm:prSet presAssocID="{8DA98EC3-596A-7E41-B46C-196A0517CC7B}" presName="linNode" presStyleCnt="0"/>
      <dgm:spPr/>
    </dgm:pt>
    <dgm:pt modelId="{76DD1C92-7873-E744-97A4-35C05F5C3D88}" type="pres">
      <dgm:prSet presAssocID="{8DA98EC3-596A-7E41-B46C-196A0517CC7B}" presName="parentShp" presStyleLbl="node1" presStyleIdx="2" presStyleCnt="3" custLinFactNeighborX="-6996" custLinFactNeighborY="416">
        <dgm:presLayoutVars>
          <dgm:bulletEnabled val="1"/>
        </dgm:presLayoutVars>
      </dgm:prSet>
      <dgm:spPr/>
      <dgm:t>
        <a:bodyPr/>
        <a:lstStyle/>
        <a:p>
          <a:endParaRPr lang="en-GB"/>
        </a:p>
      </dgm:t>
    </dgm:pt>
    <dgm:pt modelId="{D0D57DA1-9DA3-934E-BD06-0C55260238F3}" type="pres">
      <dgm:prSet presAssocID="{8DA98EC3-596A-7E41-B46C-196A0517CC7B}" presName="childShp" presStyleLbl="bgAccFollowNode1" presStyleIdx="2" presStyleCnt="3">
        <dgm:presLayoutVars>
          <dgm:bulletEnabled val="1"/>
        </dgm:presLayoutVars>
      </dgm:prSet>
      <dgm:spPr/>
      <dgm:t>
        <a:bodyPr/>
        <a:lstStyle/>
        <a:p>
          <a:endParaRPr lang="en-GB"/>
        </a:p>
      </dgm:t>
    </dgm:pt>
  </dgm:ptLst>
  <dgm:cxnLst>
    <dgm:cxn modelId="{BBB798A5-951D-4B4F-84B3-84F222A16E8C}" type="presOf" srcId="{E6C09BA5-79AD-664E-BF2C-2872A5F36976}" destId="{D0D57DA1-9DA3-934E-BD06-0C55260238F3}" srcOrd="0" destOrd="0" presId="urn:microsoft.com/office/officeart/2005/8/layout/vList6"/>
    <dgm:cxn modelId="{DFC20DD9-667C-C646-8BE3-07C820378145}" type="presOf" srcId="{EFAE3457-6292-204F-ACD9-05C656A68F51}" destId="{C4127DF7-2B97-43AB-A32D-5C29AD800326}" srcOrd="0" destOrd="2" presId="urn:microsoft.com/office/officeart/2005/8/layout/vList6"/>
    <dgm:cxn modelId="{3ED033C6-0943-794B-9809-0460B919DA07}" type="presOf" srcId="{8DA98EC3-596A-7E41-B46C-196A0517CC7B}" destId="{76DD1C92-7873-E744-97A4-35C05F5C3D88}" srcOrd="0" destOrd="0" presId="urn:microsoft.com/office/officeart/2005/8/layout/vList6"/>
    <dgm:cxn modelId="{09526275-DF0D-0140-83B7-BAF9EA9B0C1D}" type="presOf" srcId="{3F81810A-A241-B54F-A02B-7D03C53EDFE9}" destId="{ACF52B1B-A90C-4F9D-95E0-BEE3E2F2E68E}" srcOrd="0" destOrd="0" presId="urn:microsoft.com/office/officeart/2005/8/layout/vList6"/>
    <dgm:cxn modelId="{AF174378-E48B-7042-8056-94264265F1F9}" srcId="{8D1F386E-5D37-4BD5-BD7A-B261518A047E}" destId="{8DA98EC3-596A-7E41-B46C-196A0517CC7B}" srcOrd="2" destOrd="0" parTransId="{BDC72C4A-79D7-4D4C-AB90-F9275F487D51}" sibTransId="{0DF3F9BE-2DE3-824B-883F-C6DC7D9D2D80}"/>
    <dgm:cxn modelId="{3A795099-454D-784E-8960-432B78863BB1}" srcId="{0CE93F40-A509-489F-BB45-A33000BA1421}" destId="{0B261A25-6F9B-2D43-A2B2-F1DFD20A47C3}" srcOrd="0" destOrd="0" parTransId="{61764304-38B7-BE42-BF6E-1CBBBD1D53C1}" sibTransId="{20AAE4F6-B81E-6645-B45A-47A6C6A52401}"/>
    <dgm:cxn modelId="{E940D8A2-B6ED-0544-AB95-79D3B475BB62}" srcId="{8DA98EC3-596A-7E41-B46C-196A0517CC7B}" destId="{A21B7DEB-DC5E-D14C-BEBC-E0B37C921F1A}" srcOrd="2" destOrd="0" parTransId="{035E7FEC-58DF-D64E-8502-29BD135C4969}" sibTransId="{3B1225A7-432D-DC4F-9925-7277994AE2CE}"/>
    <dgm:cxn modelId="{BE154EED-30EE-EC4B-A7B3-557DA0F7940B}" type="presOf" srcId="{A21B7DEB-DC5E-D14C-BEBC-E0B37C921F1A}" destId="{D0D57DA1-9DA3-934E-BD06-0C55260238F3}" srcOrd="0" destOrd="2" presId="urn:microsoft.com/office/officeart/2005/8/layout/vList6"/>
    <dgm:cxn modelId="{CFAEF50B-B0D9-7746-A162-ADD9BCF44DFA}" srcId="{E1DA578D-AC2B-4C07-9A37-3CCAC1CA45B7}" destId="{C83CD991-0A32-8841-B6C0-0AF2C727F6F7}" srcOrd="1" destOrd="0" parTransId="{583F80B5-08A0-E945-B20F-CA3A77F791B0}" sibTransId="{2C59DE36-EC8E-A243-BB8E-59DEA7D5EFDE}"/>
    <dgm:cxn modelId="{DEFDEC8E-68D4-4A47-B628-AC9E69F7DD18}" srcId="{8D1F386E-5D37-4BD5-BD7A-B261518A047E}" destId="{E1DA578D-AC2B-4C07-9A37-3CCAC1CA45B7}" srcOrd="1" destOrd="0" parTransId="{399A5C9D-E20C-49B7-AA8B-0AEB0487A713}" sibTransId="{B4C6FB41-6BCD-490D-8347-8414B684A492}"/>
    <dgm:cxn modelId="{2F0E8992-58CE-0048-B7DD-25BC91F3E9F9}" type="presOf" srcId="{8D1F386E-5D37-4BD5-BD7A-B261518A047E}" destId="{27B67A6D-752E-4ABD-BA2B-8D319E7DADCD}" srcOrd="0" destOrd="0" presId="urn:microsoft.com/office/officeart/2005/8/layout/vList6"/>
    <dgm:cxn modelId="{87C17286-5E70-FB4E-B908-8D0AEFD3C907}" srcId="{8DA98EC3-596A-7E41-B46C-196A0517CC7B}" destId="{880F488B-9097-574D-BD66-F02BD35C4815}" srcOrd="3" destOrd="0" parTransId="{12791AA5-14EA-D346-B187-66D0F7D48488}" sibTransId="{7EB611D6-C729-1F44-A065-D69BC398E0C3}"/>
    <dgm:cxn modelId="{28B4688A-37B0-2D4A-A18C-C723E916BBB6}" srcId="{0CE93F40-A509-489F-BB45-A33000BA1421}" destId="{4CE24B19-90A0-AB43-B0A9-E9112FCD6A4D}" srcOrd="1" destOrd="0" parTransId="{0497B987-739B-5041-A895-A62A9A6522F3}" sibTransId="{A7BD2A3E-A41B-E64F-910E-156D2B56643D}"/>
    <dgm:cxn modelId="{1D05663A-FA0E-CD4A-A285-01852370220B}" type="presOf" srcId="{0CE93F40-A509-489F-BB45-A33000BA1421}" destId="{84EEED01-DF5A-4DED-8ACC-D611829FA0D7}" srcOrd="0" destOrd="0" presId="urn:microsoft.com/office/officeart/2005/8/layout/vList6"/>
    <dgm:cxn modelId="{ED23772D-401B-1544-B9F8-94E603B9A05C}" srcId="{8DA98EC3-596A-7E41-B46C-196A0517CC7B}" destId="{E6C09BA5-79AD-664E-BF2C-2872A5F36976}" srcOrd="0" destOrd="0" parTransId="{6D0E59ED-E5F2-3141-846D-D520A95C07F4}" sibTransId="{792F97BD-A49C-2C4E-9203-00519D2280EF}"/>
    <dgm:cxn modelId="{949983DC-EA6B-2E43-9B7F-B1FC7F7E6DDE}" type="presOf" srcId="{E1DA578D-AC2B-4C07-9A37-3CCAC1CA45B7}" destId="{C7D26829-6495-47A5-B980-F53DD7268711}" srcOrd="0" destOrd="0" presId="urn:microsoft.com/office/officeart/2005/8/layout/vList6"/>
    <dgm:cxn modelId="{FDF25913-3311-D344-AADC-3C8F2163DA2C}" type="presOf" srcId="{BF2E9B50-0FFA-4F45-9775-7E4AA2E9313F}" destId="{D0D57DA1-9DA3-934E-BD06-0C55260238F3}" srcOrd="0" destOrd="1" presId="urn:microsoft.com/office/officeart/2005/8/layout/vList6"/>
    <dgm:cxn modelId="{01ACD3F7-2E28-EE4E-A10D-B3B1029FC7D7}" srcId="{8DA98EC3-596A-7E41-B46C-196A0517CC7B}" destId="{BF2E9B50-0FFA-4F45-9775-7E4AA2E9313F}" srcOrd="1" destOrd="0" parTransId="{126135C0-0ED5-7A40-A614-3C613B9B0AAC}" sibTransId="{03B07AFF-EE41-E04C-9FD5-C8393D04BE13}"/>
    <dgm:cxn modelId="{0C374E97-9772-4E00-BF7B-1061047101D2}" srcId="{8D1F386E-5D37-4BD5-BD7A-B261518A047E}" destId="{0CE93F40-A509-489F-BB45-A33000BA1421}" srcOrd="0" destOrd="0" parTransId="{0413039B-5FE2-4175-A54C-EDBF3ACA53EE}" sibTransId="{A2431F6C-C1BD-4C86-BCBA-C715AEC97A08}"/>
    <dgm:cxn modelId="{08B41F00-0B5F-6B42-8D30-C1AC55A1BF9A}" type="presOf" srcId="{C83CD991-0A32-8841-B6C0-0AF2C727F6F7}" destId="{ACF52B1B-A90C-4F9D-95E0-BEE3E2F2E68E}" srcOrd="0" destOrd="1" presId="urn:microsoft.com/office/officeart/2005/8/layout/vList6"/>
    <dgm:cxn modelId="{2A5D10A1-7612-F544-A66E-CA9C030B40AC}" srcId="{0CE93F40-A509-489F-BB45-A33000BA1421}" destId="{EFAE3457-6292-204F-ACD9-05C656A68F51}" srcOrd="2" destOrd="0" parTransId="{9B87765C-536C-824D-A2E5-73DC8E04EBEE}" sibTransId="{4FF550FE-42C3-9C46-AE2E-BE7766F68FCB}"/>
    <dgm:cxn modelId="{17D60A4B-91EC-934B-82FB-E877597F09D9}" type="presOf" srcId="{0B261A25-6F9B-2D43-A2B2-F1DFD20A47C3}" destId="{C4127DF7-2B97-43AB-A32D-5C29AD800326}" srcOrd="0" destOrd="0" presId="urn:microsoft.com/office/officeart/2005/8/layout/vList6"/>
    <dgm:cxn modelId="{7AD787A7-70F1-2A4B-905E-B680EF168328}" type="presOf" srcId="{880F488B-9097-574D-BD66-F02BD35C4815}" destId="{D0D57DA1-9DA3-934E-BD06-0C55260238F3}" srcOrd="0" destOrd="3" presId="urn:microsoft.com/office/officeart/2005/8/layout/vList6"/>
    <dgm:cxn modelId="{98880E8C-8E44-C140-BC02-835ACC0F0854}" srcId="{E1DA578D-AC2B-4C07-9A37-3CCAC1CA45B7}" destId="{3F81810A-A241-B54F-A02B-7D03C53EDFE9}" srcOrd="0" destOrd="0" parTransId="{343B5F30-A4AD-ED4D-BF9E-E6F74733FC45}" sibTransId="{7BDF4D6C-AF02-AD45-B6DA-0B4024BA69BB}"/>
    <dgm:cxn modelId="{82CB42BB-88FA-7D4D-967A-F397933428B8}" type="presOf" srcId="{4CE24B19-90A0-AB43-B0A9-E9112FCD6A4D}" destId="{C4127DF7-2B97-43AB-A32D-5C29AD800326}" srcOrd="0" destOrd="1" presId="urn:microsoft.com/office/officeart/2005/8/layout/vList6"/>
    <dgm:cxn modelId="{5148B239-BE9C-6C4D-96E4-5830306F9365}" type="presParOf" srcId="{27B67A6D-752E-4ABD-BA2B-8D319E7DADCD}" destId="{9EE78694-0919-4908-8D2F-0B1C7F49C3C3}" srcOrd="0" destOrd="0" presId="urn:microsoft.com/office/officeart/2005/8/layout/vList6"/>
    <dgm:cxn modelId="{56F0E02B-094B-C046-BD56-D9A2C522474E}" type="presParOf" srcId="{9EE78694-0919-4908-8D2F-0B1C7F49C3C3}" destId="{84EEED01-DF5A-4DED-8ACC-D611829FA0D7}" srcOrd="0" destOrd="0" presId="urn:microsoft.com/office/officeart/2005/8/layout/vList6"/>
    <dgm:cxn modelId="{86A4538A-4F49-A346-B33D-B3C56920AB52}" type="presParOf" srcId="{9EE78694-0919-4908-8D2F-0B1C7F49C3C3}" destId="{C4127DF7-2B97-43AB-A32D-5C29AD800326}" srcOrd="1" destOrd="0" presId="urn:microsoft.com/office/officeart/2005/8/layout/vList6"/>
    <dgm:cxn modelId="{B189917E-E20B-084A-BDEB-539D5FF877A3}" type="presParOf" srcId="{27B67A6D-752E-4ABD-BA2B-8D319E7DADCD}" destId="{4112E550-E169-44C3-A1BF-B6A712B8A09C}" srcOrd="1" destOrd="0" presId="urn:microsoft.com/office/officeart/2005/8/layout/vList6"/>
    <dgm:cxn modelId="{9FD6A3EE-980E-0344-893C-DE2FAFEAAA65}" type="presParOf" srcId="{27B67A6D-752E-4ABD-BA2B-8D319E7DADCD}" destId="{5FAD282C-B519-4241-945E-F1715548B24E}" srcOrd="2" destOrd="0" presId="urn:microsoft.com/office/officeart/2005/8/layout/vList6"/>
    <dgm:cxn modelId="{2287DAE1-F5B4-3E44-947B-BF5A18DBEFE1}" type="presParOf" srcId="{5FAD282C-B519-4241-945E-F1715548B24E}" destId="{C7D26829-6495-47A5-B980-F53DD7268711}" srcOrd="0" destOrd="0" presId="urn:microsoft.com/office/officeart/2005/8/layout/vList6"/>
    <dgm:cxn modelId="{BACE9564-F8D3-5744-BF90-582E896D5345}" type="presParOf" srcId="{5FAD282C-B519-4241-945E-F1715548B24E}" destId="{ACF52B1B-A90C-4F9D-95E0-BEE3E2F2E68E}" srcOrd="1" destOrd="0" presId="urn:microsoft.com/office/officeart/2005/8/layout/vList6"/>
    <dgm:cxn modelId="{326A0A69-5696-7247-B6FE-A5F6F48C0287}" type="presParOf" srcId="{27B67A6D-752E-4ABD-BA2B-8D319E7DADCD}" destId="{78F71928-49BB-1947-B1A4-8FAAECA1645B}" srcOrd="3" destOrd="0" presId="urn:microsoft.com/office/officeart/2005/8/layout/vList6"/>
    <dgm:cxn modelId="{2FF99D56-201B-914A-B824-DCA1D25B3F84}" type="presParOf" srcId="{27B67A6D-752E-4ABD-BA2B-8D319E7DADCD}" destId="{F1595F8C-0692-2540-B6DB-88EB0E14989A}" srcOrd="4" destOrd="0" presId="urn:microsoft.com/office/officeart/2005/8/layout/vList6"/>
    <dgm:cxn modelId="{DE0CC547-B2CA-B148-A3C7-F83499FBAFE7}" type="presParOf" srcId="{F1595F8C-0692-2540-B6DB-88EB0E14989A}" destId="{76DD1C92-7873-E744-97A4-35C05F5C3D88}" srcOrd="0" destOrd="0" presId="urn:microsoft.com/office/officeart/2005/8/layout/vList6"/>
    <dgm:cxn modelId="{1B4F528A-B387-3B43-90FF-0846ACAD43D5}" type="presParOf" srcId="{F1595F8C-0692-2540-B6DB-88EB0E14989A}" destId="{D0D57DA1-9DA3-934E-BD06-0C55260238F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DF6045-F20C-A844-804E-059977787990}"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en-US"/>
        </a:p>
      </dgm:t>
    </dgm:pt>
    <dgm:pt modelId="{C986ED50-FA94-D446-BE4B-8CE0DBB5F5FE}">
      <dgm:prSet/>
      <dgm:spPr/>
      <dgm:t>
        <a:bodyPr/>
        <a:lstStyle/>
        <a:p>
          <a:pPr rtl="0"/>
          <a:r>
            <a:rPr lang="en-US" dirty="0"/>
            <a:t>Costs in </a:t>
          </a:r>
          <a:r>
            <a:rPr lang="en-US" dirty="0" err="1"/>
            <a:t>favour</a:t>
          </a:r>
          <a:r>
            <a:rPr lang="en-US" dirty="0"/>
            <a:t> of legally aided parties</a:t>
          </a:r>
        </a:p>
      </dgm:t>
    </dgm:pt>
    <dgm:pt modelId="{9FB99AD3-2CFB-BA46-970B-1FFB49E1132F}" type="parTrans" cxnId="{FFD50E8B-7E35-FC47-BD55-C3922999EF42}">
      <dgm:prSet/>
      <dgm:spPr/>
      <dgm:t>
        <a:bodyPr/>
        <a:lstStyle/>
        <a:p>
          <a:endParaRPr lang="en-US"/>
        </a:p>
      </dgm:t>
    </dgm:pt>
    <dgm:pt modelId="{DEB11542-1E47-304C-AF34-E886FE85757F}" type="sibTrans" cxnId="{FFD50E8B-7E35-FC47-BD55-C3922999EF42}">
      <dgm:prSet/>
      <dgm:spPr/>
      <dgm:t>
        <a:bodyPr/>
        <a:lstStyle/>
        <a:p>
          <a:endParaRPr lang="en-US"/>
        </a:p>
      </dgm:t>
    </dgm:pt>
    <dgm:pt modelId="{E1F02D72-C36C-B247-AAEA-59900C4B252E}">
      <dgm:prSet/>
      <dgm:spPr/>
      <dgm:t>
        <a:bodyPr/>
        <a:lstStyle/>
        <a:p>
          <a:pPr rtl="0"/>
          <a:r>
            <a:rPr lang="en-US"/>
            <a:t>JRCCOs and considerations for defendants</a:t>
          </a:r>
          <a:endParaRPr lang="en-US" dirty="0"/>
        </a:p>
      </dgm:t>
    </dgm:pt>
    <dgm:pt modelId="{26448982-B95D-D449-8C04-95C6E5248960}" type="parTrans" cxnId="{8B9A192F-7B20-414B-92BD-C48096D0277A}">
      <dgm:prSet/>
      <dgm:spPr/>
      <dgm:t>
        <a:bodyPr/>
        <a:lstStyle/>
        <a:p>
          <a:endParaRPr lang="en-GB"/>
        </a:p>
      </dgm:t>
    </dgm:pt>
    <dgm:pt modelId="{A204D4D5-F552-DA43-AEFB-6C1B0F46812D}" type="sibTrans" cxnId="{8B9A192F-7B20-414B-92BD-C48096D0277A}">
      <dgm:prSet/>
      <dgm:spPr/>
      <dgm:t>
        <a:bodyPr/>
        <a:lstStyle/>
        <a:p>
          <a:endParaRPr lang="en-GB"/>
        </a:p>
      </dgm:t>
    </dgm:pt>
    <dgm:pt modelId="{934B47AB-C27B-A040-AC89-338917F8C6B2}">
      <dgm:prSet/>
      <dgm:spPr/>
      <dgm:t>
        <a:bodyPr/>
        <a:lstStyle/>
        <a:p>
          <a:pPr rtl="0"/>
          <a:r>
            <a:rPr lang="en-US"/>
            <a:t>Costs against legally aided parties</a:t>
          </a:r>
          <a:endParaRPr lang="en-GB"/>
        </a:p>
      </dgm:t>
    </dgm:pt>
    <dgm:pt modelId="{8984DFBC-3190-C84F-AA5A-E727134BB9B4}" type="parTrans" cxnId="{A18F8A80-F382-534B-8CCF-A988F30C64A4}">
      <dgm:prSet/>
      <dgm:spPr/>
      <dgm:t>
        <a:bodyPr/>
        <a:lstStyle/>
        <a:p>
          <a:endParaRPr lang="en-GB"/>
        </a:p>
      </dgm:t>
    </dgm:pt>
    <dgm:pt modelId="{4501F597-8A69-2E41-A259-BF223E515B4C}" type="sibTrans" cxnId="{A18F8A80-F382-534B-8CCF-A988F30C64A4}">
      <dgm:prSet/>
      <dgm:spPr/>
      <dgm:t>
        <a:bodyPr/>
        <a:lstStyle/>
        <a:p>
          <a:endParaRPr lang="en-GB"/>
        </a:p>
      </dgm:t>
    </dgm:pt>
    <dgm:pt modelId="{74181A64-41D1-0543-802F-CA584CA70DFE}" type="pres">
      <dgm:prSet presAssocID="{C0DF6045-F20C-A844-804E-059977787990}" presName="Name0" presStyleCnt="0">
        <dgm:presLayoutVars>
          <dgm:chMax val="7"/>
          <dgm:chPref val="7"/>
          <dgm:dir/>
        </dgm:presLayoutVars>
      </dgm:prSet>
      <dgm:spPr/>
      <dgm:t>
        <a:bodyPr/>
        <a:lstStyle/>
        <a:p>
          <a:endParaRPr lang="en-GB"/>
        </a:p>
      </dgm:t>
    </dgm:pt>
    <dgm:pt modelId="{3E9E4811-6F71-3F41-B4C7-11493E217A30}" type="pres">
      <dgm:prSet presAssocID="{C0DF6045-F20C-A844-804E-059977787990}" presName="Name1" presStyleCnt="0"/>
      <dgm:spPr/>
    </dgm:pt>
    <dgm:pt modelId="{5DB43175-4058-9044-AC26-7DB6C98E52CA}" type="pres">
      <dgm:prSet presAssocID="{C0DF6045-F20C-A844-804E-059977787990}" presName="cycle" presStyleCnt="0"/>
      <dgm:spPr/>
    </dgm:pt>
    <dgm:pt modelId="{065FE629-D3F5-B04C-BB24-51AD0DD2C3CE}" type="pres">
      <dgm:prSet presAssocID="{C0DF6045-F20C-A844-804E-059977787990}" presName="srcNode" presStyleLbl="node1" presStyleIdx="0" presStyleCnt="3"/>
      <dgm:spPr/>
    </dgm:pt>
    <dgm:pt modelId="{C7C0BC93-0EF3-384D-8082-A7697E2A02DF}" type="pres">
      <dgm:prSet presAssocID="{C0DF6045-F20C-A844-804E-059977787990}" presName="conn" presStyleLbl="parChTrans1D2" presStyleIdx="0" presStyleCnt="1"/>
      <dgm:spPr/>
      <dgm:t>
        <a:bodyPr/>
        <a:lstStyle/>
        <a:p>
          <a:endParaRPr lang="en-GB"/>
        </a:p>
      </dgm:t>
    </dgm:pt>
    <dgm:pt modelId="{8FF72098-E542-6941-BEB2-BBB1A4EE9F85}" type="pres">
      <dgm:prSet presAssocID="{C0DF6045-F20C-A844-804E-059977787990}" presName="extraNode" presStyleLbl="node1" presStyleIdx="0" presStyleCnt="3"/>
      <dgm:spPr/>
    </dgm:pt>
    <dgm:pt modelId="{88B0C8C7-6B8B-0949-B575-03897CE80F11}" type="pres">
      <dgm:prSet presAssocID="{C0DF6045-F20C-A844-804E-059977787990}" presName="dstNode" presStyleLbl="node1" presStyleIdx="0" presStyleCnt="3"/>
      <dgm:spPr/>
    </dgm:pt>
    <dgm:pt modelId="{20826710-B8A0-A548-89C8-52D2E21A67B1}" type="pres">
      <dgm:prSet presAssocID="{E1F02D72-C36C-B247-AAEA-59900C4B252E}" presName="text_1" presStyleLbl="node1" presStyleIdx="0" presStyleCnt="3">
        <dgm:presLayoutVars>
          <dgm:bulletEnabled val="1"/>
        </dgm:presLayoutVars>
      </dgm:prSet>
      <dgm:spPr/>
      <dgm:t>
        <a:bodyPr/>
        <a:lstStyle/>
        <a:p>
          <a:endParaRPr lang="en-GB"/>
        </a:p>
      </dgm:t>
    </dgm:pt>
    <dgm:pt modelId="{F0C89519-7881-2A4B-9C88-D4F36771EEFF}" type="pres">
      <dgm:prSet presAssocID="{E1F02D72-C36C-B247-AAEA-59900C4B252E}" presName="accent_1" presStyleCnt="0"/>
      <dgm:spPr/>
    </dgm:pt>
    <dgm:pt modelId="{B8F22C61-311C-A149-9D2B-3D20DB0536CA}" type="pres">
      <dgm:prSet presAssocID="{E1F02D72-C36C-B247-AAEA-59900C4B252E}" presName="accentRepeatNode" presStyleLbl="solidFgAcc1" presStyleIdx="0" presStyleCnt="3"/>
      <dgm:spPr/>
    </dgm:pt>
    <dgm:pt modelId="{8390735E-87BF-414C-A93B-84B1B7014DFD}" type="pres">
      <dgm:prSet presAssocID="{C986ED50-FA94-D446-BE4B-8CE0DBB5F5FE}" presName="text_2" presStyleLbl="node1" presStyleIdx="1" presStyleCnt="3">
        <dgm:presLayoutVars>
          <dgm:bulletEnabled val="1"/>
        </dgm:presLayoutVars>
      </dgm:prSet>
      <dgm:spPr/>
      <dgm:t>
        <a:bodyPr/>
        <a:lstStyle/>
        <a:p>
          <a:endParaRPr lang="en-GB"/>
        </a:p>
      </dgm:t>
    </dgm:pt>
    <dgm:pt modelId="{099855A2-CCAB-FF4B-925B-0826E6263D1B}" type="pres">
      <dgm:prSet presAssocID="{C986ED50-FA94-D446-BE4B-8CE0DBB5F5FE}" presName="accent_2" presStyleCnt="0"/>
      <dgm:spPr/>
    </dgm:pt>
    <dgm:pt modelId="{3E0A2D33-04F2-D243-959F-CDEA2522EE91}" type="pres">
      <dgm:prSet presAssocID="{C986ED50-FA94-D446-BE4B-8CE0DBB5F5FE}" presName="accentRepeatNode" presStyleLbl="solidFgAcc1" presStyleIdx="1" presStyleCnt="3"/>
      <dgm:spPr/>
    </dgm:pt>
    <dgm:pt modelId="{AA94DA1F-F703-7244-B62A-4FDD67C615F9}" type="pres">
      <dgm:prSet presAssocID="{934B47AB-C27B-A040-AC89-338917F8C6B2}" presName="text_3" presStyleLbl="node1" presStyleIdx="2" presStyleCnt="3">
        <dgm:presLayoutVars>
          <dgm:bulletEnabled val="1"/>
        </dgm:presLayoutVars>
      </dgm:prSet>
      <dgm:spPr/>
      <dgm:t>
        <a:bodyPr/>
        <a:lstStyle/>
        <a:p>
          <a:endParaRPr lang="en-GB"/>
        </a:p>
      </dgm:t>
    </dgm:pt>
    <dgm:pt modelId="{0A61B5C9-0595-8342-9FB1-73C5D05A7FD0}" type="pres">
      <dgm:prSet presAssocID="{934B47AB-C27B-A040-AC89-338917F8C6B2}" presName="accent_3" presStyleCnt="0"/>
      <dgm:spPr/>
    </dgm:pt>
    <dgm:pt modelId="{E3D86566-048B-2146-A53F-A1034621C0D1}" type="pres">
      <dgm:prSet presAssocID="{934B47AB-C27B-A040-AC89-338917F8C6B2}" presName="accentRepeatNode" presStyleLbl="solidFgAcc1" presStyleIdx="2" presStyleCnt="3"/>
      <dgm:spPr/>
    </dgm:pt>
  </dgm:ptLst>
  <dgm:cxnLst>
    <dgm:cxn modelId="{3226BE7D-B178-E045-B9BC-D94E80687E3C}" type="presOf" srcId="{A204D4D5-F552-DA43-AEFB-6C1B0F46812D}" destId="{C7C0BC93-0EF3-384D-8082-A7697E2A02DF}" srcOrd="0" destOrd="0" presId="urn:microsoft.com/office/officeart/2008/layout/VerticalCurvedList"/>
    <dgm:cxn modelId="{9B2BAEB9-3E1B-4945-A927-826C6105D4E7}" type="presOf" srcId="{C0DF6045-F20C-A844-804E-059977787990}" destId="{74181A64-41D1-0543-802F-CA584CA70DFE}" srcOrd="0" destOrd="0" presId="urn:microsoft.com/office/officeart/2008/layout/VerticalCurvedList"/>
    <dgm:cxn modelId="{8B9A192F-7B20-414B-92BD-C48096D0277A}" srcId="{C0DF6045-F20C-A844-804E-059977787990}" destId="{E1F02D72-C36C-B247-AAEA-59900C4B252E}" srcOrd="0" destOrd="0" parTransId="{26448982-B95D-D449-8C04-95C6E5248960}" sibTransId="{A204D4D5-F552-DA43-AEFB-6C1B0F46812D}"/>
    <dgm:cxn modelId="{2613AAA3-FD89-4B43-918C-8AC2FBEB9FA7}" type="presOf" srcId="{C986ED50-FA94-D446-BE4B-8CE0DBB5F5FE}" destId="{8390735E-87BF-414C-A93B-84B1B7014DFD}" srcOrd="0" destOrd="0" presId="urn:microsoft.com/office/officeart/2008/layout/VerticalCurvedList"/>
    <dgm:cxn modelId="{564E1DD2-67F0-9244-88F9-30A3BAF686EC}" type="presOf" srcId="{934B47AB-C27B-A040-AC89-338917F8C6B2}" destId="{AA94DA1F-F703-7244-B62A-4FDD67C615F9}" srcOrd="0" destOrd="0" presId="urn:microsoft.com/office/officeart/2008/layout/VerticalCurvedList"/>
    <dgm:cxn modelId="{A18F8A80-F382-534B-8CCF-A988F30C64A4}" srcId="{C0DF6045-F20C-A844-804E-059977787990}" destId="{934B47AB-C27B-A040-AC89-338917F8C6B2}" srcOrd="2" destOrd="0" parTransId="{8984DFBC-3190-C84F-AA5A-E727134BB9B4}" sibTransId="{4501F597-8A69-2E41-A259-BF223E515B4C}"/>
    <dgm:cxn modelId="{DBCB8C0C-F2B2-3445-A583-A2470189797E}" type="presOf" srcId="{E1F02D72-C36C-B247-AAEA-59900C4B252E}" destId="{20826710-B8A0-A548-89C8-52D2E21A67B1}" srcOrd="0" destOrd="0" presId="urn:microsoft.com/office/officeart/2008/layout/VerticalCurvedList"/>
    <dgm:cxn modelId="{FFD50E8B-7E35-FC47-BD55-C3922999EF42}" srcId="{C0DF6045-F20C-A844-804E-059977787990}" destId="{C986ED50-FA94-D446-BE4B-8CE0DBB5F5FE}" srcOrd="1" destOrd="0" parTransId="{9FB99AD3-2CFB-BA46-970B-1FFB49E1132F}" sibTransId="{DEB11542-1E47-304C-AF34-E886FE85757F}"/>
    <dgm:cxn modelId="{1F280CC1-C936-2B4E-97CD-0DD90B36BAFB}" type="presParOf" srcId="{74181A64-41D1-0543-802F-CA584CA70DFE}" destId="{3E9E4811-6F71-3F41-B4C7-11493E217A30}" srcOrd="0" destOrd="0" presId="urn:microsoft.com/office/officeart/2008/layout/VerticalCurvedList"/>
    <dgm:cxn modelId="{EE638B13-973C-5F46-92B6-31017978E608}" type="presParOf" srcId="{3E9E4811-6F71-3F41-B4C7-11493E217A30}" destId="{5DB43175-4058-9044-AC26-7DB6C98E52CA}" srcOrd="0" destOrd="0" presId="urn:microsoft.com/office/officeart/2008/layout/VerticalCurvedList"/>
    <dgm:cxn modelId="{9B58C8F0-14CE-5347-8BB5-F5C3C2115697}" type="presParOf" srcId="{5DB43175-4058-9044-AC26-7DB6C98E52CA}" destId="{065FE629-D3F5-B04C-BB24-51AD0DD2C3CE}" srcOrd="0" destOrd="0" presId="urn:microsoft.com/office/officeart/2008/layout/VerticalCurvedList"/>
    <dgm:cxn modelId="{0ABF5ABB-28D3-4D44-A51A-AE41018902EA}" type="presParOf" srcId="{5DB43175-4058-9044-AC26-7DB6C98E52CA}" destId="{C7C0BC93-0EF3-384D-8082-A7697E2A02DF}" srcOrd="1" destOrd="0" presId="urn:microsoft.com/office/officeart/2008/layout/VerticalCurvedList"/>
    <dgm:cxn modelId="{BAE3C47F-9FF6-F043-84EB-9DB8F7DBD9A2}" type="presParOf" srcId="{5DB43175-4058-9044-AC26-7DB6C98E52CA}" destId="{8FF72098-E542-6941-BEB2-BBB1A4EE9F85}" srcOrd="2" destOrd="0" presId="urn:microsoft.com/office/officeart/2008/layout/VerticalCurvedList"/>
    <dgm:cxn modelId="{FF0AC809-5DB8-734E-9837-2ADBE138EFD4}" type="presParOf" srcId="{5DB43175-4058-9044-AC26-7DB6C98E52CA}" destId="{88B0C8C7-6B8B-0949-B575-03897CE80F11}" srcOrd="3" destOrd="0" presId="urn:microsoft.com/office/officeart/2008/layout/VerticalCurvedList"/>
    <dgm:cxn modelId="{7F3C4296-999B-434D-BB1C-4F0115B173BD}" type="presParOf" srcId="{3E9E4811-6F71-3F41-B4C7-11493E217A30}" destId="{20826710-B8A0-A548-89C8-52D2E21A67B1}" srcOrd="1" destOrd="0" presId="urn:microsoft.com/office/officeart/2008/layout/VerticalCurvedList"/>
    <dgm:cxn modelId="{EDC72916-2F3B-2F49-81CA-88116F4A295C}" type="presParOf" srcId="{3E9E4811-6F71-3F41-B4C7-11493E217A30}" destId="{F0C89519-7881-2A4B-9C88-D4F36771EEFF}" srcOrd="2" destOrd="0" presId="urn:microsoft.com/office/officeart/2008/layout/VerticalCurvedList"/>
    <dgm:cxn modelId="{2BE2B547-5232-A644-AD13-A6A6AFF10C06}" type="presParOf" srcId="{F0C89519-7881-2A4B-9C88-D4F36771EEFF}" destId="{B8F22C61-311C-A149-9D2B-3D20DB0536CA}" srcOrd="0" destOrd="0" presId="urn:microsoft.com/office/officeart/2008/layout/VerticalCurvedList"/>
    <dgm:cxn modelId="{8ECE20D2-D655-FA46-846D-FC088F165191}" type="presParOf" srcId="{3E9E4811-6F71-3F41-B4C7-11493E217A30}" destId="{8390735E-87BF-414C-A93B-84B1B7014DFD}" srcOrd="3" destOrd="0" presId="urn:microsoft.com/office/officeart/2008/layout/VerticalCurvedList"/>
    <dgm:cxn modelId="{6F411234-D811-6640-A879-E4C60137CE79}" type="presParOf" srcId="{3E9E4811-6F71-3F41-B4C7-11493E217A30}" destId="{099855A2-CCAB-FF4B-925B-0826E6263D1B}" srcOrd="4" destOrd="0" presId="urn:microsoft.com/office/officeart/2008/layout/VerticalCurvedList"/>
    <dgm:cxn modelId="{55480CFC-3DFD-AB4A-B5E2-090F7A7DB3BB}" type="presParOf" srcId="{099855A2-CCAB-FF4B-925B-0826E6263D1B}" destId="{3E0A2D33-04F2-D243-959F-CDEA2522EE91}" srcOrd="0" destOrd="0" presId="urn:microsoft.com/office/officeart/2008/layout/VerticalCurvedList"/>
    <dgm:cxn modelId="{CC0FD082-1367-EB4B-999A-1D167FD40136}" type="presParOf" srcId="{3E9E4811-6F71-3F41-B4C7-11493E217A30}" destId="{AA94DA1F-F703-7244-B62A-4FDD67C615F9}" srcOrd="5" destOrd="0" presId="urn:microsoft.com/office/officeart/2008/layout/VerticalCurvedList"/>
    <dgm:cxn modelId="{099E8F03-7328-A24B-AB42-4F330F1895AA}" type="presParOf" srcId="{3E9E4811-6F71-3F41-B4C7-11493E217A30}" destId="{0A61B5C9-0595-8342-9FB1-73C5D05A7FD0}" srcOrd="6" destOrd="0" presId="urn:microsoft.com/office/officeart/2008/layout/VerticalCurvedList"/>
    <dgm:cxn modelId="{BFEA17A5-3D75-AB47-BAA8-33BCDCE75CCA}" type="presParOf" srcId="{0A61B5C9-0595-8342-9FB1-73C5D05A7FD0}" destId="{E3D86566-048B-2146-A53F-A1034621C0D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7FB81A-0DFC-4B98-BFBB-02B60A6E334D}"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n-GB"/>
        </a:p>
      </dgm:t>
    </dgm:pt>
    <dgm:pt modelId="{2696F3D9-AD1D-49D7-9CBC-3EA650EE22ED}">
      <dgm:prSet phldrT="[Text]"/>
      <dgm:spPr/>
      <dgm:t>
        <a:bodyPr/>
        <a:lstStyle/>
        <a:p>
          <a:r>
            <a:rPr lang="en-GB" dirty="0"/>
            <a:t>Criminal Justice and Courts Act 2015 </a:t>
          </a:r>
        </a:p>
      </dgm:t>
    </dgm:pt>
    <dgm:pt modelId="{E2318FD2-F699-4DB4-9E7B-CB469F6CE083}" type="parTrans" cxnId="{AECD64A2-1E7F-41FC-B6FD-63D8D73BC3F9}">
      <dgm:prSet/>
      <dgm:spPr/>
      <dgm:t>
        <a:bodyPr/>
        <a:lstStyle/>
        <a:p>
          <a:endParaRPr lang="en-GB"/>
        </a:p>
      </dgm:t>
    </dgm:pt>
    <dgm:pt modelId="{39A32DA7-1F3D-483C-8ABB-CB8DED9A3AF4}" type="sibTrans" cxnId="{AECD64A2-1E7F-41FC-B6FD-63D8D73BC3F9}">
      <dgm:prSet/>
      <dgm:spPr/>
      <dgm:t>
        <a:bodyPr/>
        <a:lstStyle/>
        <a:p>
          <a:endParaRPr lang="en-GB"/>
        </a:p>
      </dgm:t>
    </dgm:pt>
    <dgm:pt modelId="{37699700-83E4-4E5E-95F6-E1CE9F9DA1D6}">
      <dgm:prSet phldrT="[Text]"/>
      <dgm:spPr/>
      <dgm:t>
        <a:bodyPr/>
        <a:lstStyle/>
        <a:p>
          <a:r>
            <a:rPr lang="en-GB" dirty="0"/>
            <a:t>Sections 88-90 (s90 Aarhus costs)</a:t>
          </a:r>
        </a:p>
      </dgm:t>
    </dgm:pt>
    <dgm:pt modelId="{FF63337C-845C-4703-822E-F634101D4414}" type="parTrans" cxnId="{412E6539-338D-4F0E-933B-E5A61BB144AB}">
      <dgm:prSet/>
      <dgm:spPr/>
      <dgm:t>
        <a:bodyPr/>
        <a:lstStyle/>
        <a:p>
          <a:endParaRPr lang="en-GB"/>
        </a:p>
      </dgm:t>
    </dgm:pt>
    <dgm:pt modelId="{2158B7F1-4E45-4004-B72F-748657D14E10}" type="sibTrans" cxnId="{412E6539-338D-4F0E-933B-E5A61BB144AB}">
      <dgm:prSet/>
      <dgm:spPr/>
      <dgm:t>
        <a:bodyPr/>
        <a:lstStyle/>
        <a:p>
          <a:endParaRPr lang="en-GB"/>
        </a:p>
      </dgm:t>
    </dgm:pt>
    <dgm:pt modelId="{071B1D31-9D2A-4E1B-9DA7-6D51EC49F8FC}">
      <dgm:prSet phldrT="[Text]"/>
      <dgm:spPr/>
      <dgm:t>
        <a:bodyPr/>
        <a:lstStyle/>
        <a:p>
          <a:pPr>
            <a:buFont typeface="Symbol" panose="05050102010706020507" pitchFamily="18" charset="2"/>
            <a:buChar char=""/>
          </a:pPr>
          <a:r>
            <a:rPr lang="en-GB" u="sng" dirty="0"/>
            <a:t>CCO: </a:t>
          </a:r>
          <a:r>
            <a:rPr lang="en-GB" u="none" dirty="0"/>
            <a:t>Order limiting or removing the liability of a party to JR proceedings to pay another party’s costs in connection with any stage of the proceedings</a:t>
          </a:r>
          <a:endParaRPr lang="en-GB" u="sng" dirty="0"/>
        </a:p>
      </dgm:t>
    </dgm:pt>
    <dgm:pt modelId="{935813FB-C553-4232-8EEF-0F9A4988EAF1}" type="parTrans" cxnId="{75358C8E-70A1-478A-882B-3D102F42EBA4}">
      <dgm:prSet/>
      <dgm:spPr/>
      <dgm:t>
        <a:bodyPr/>
        <a:lstStyle/>
        <a:p>
          <a:endParaRPr lang="en-GB"/>
        </a:p>
      </dgm:t>
    </dgm:pt>
    <dgm:pt modelId="{8148F6B0-44D6-45AD-965D-24581E5E5D78}" type="sibTrans" cxnId="{75358C8E-70A1-478A-882B-3D102F42EBA4}">
      <dgm:prSet/>
      <dgm:spPr/>
      <dgm:t>
        <a:bodyPr/>
        <a:lstStyle/>
        <a:p>
          <a:endParaRPr lang="en-GB"/>
        </a:p>
      </dgm:t>
    </dgm:pt>
    <dgm:pt modelId="{5988380A-D8BB-4139-AE13-E8EC4956C879}">
      <dgm:prSet phldrT="[Text]"/>
      <dgm:spPr/>
      <dgm:t>
        <a:bodyPr/>
        <a:lstStyle/>
        <a:p>
          <a:pPr>
            <a:buFont typeface="Symbol" panose="05050102010706020507" pitchFamily="18" charset="2"/>
            <a:buChar char=""/>
          </a:pPr>
          <a:r>
            <a:rPr lang="en-GB" dirty="0"/>
            <a:t>Section VI of rule 46 CPR</a:t>
          </a:r>
        </a:p>
      </dgm:t>
    </dgm:pt>
    <dgm:pt modelId="{16039825-E203-4F27-8CE4-8798F0A75CE1}" type="parTrans" cxnId="{02667053-EDC7-48BD-A758-22A228961A62}">
      <dgm:prSet/>
      <dgm:spPr/>
      <dgm:t>
        <a:bodyPr/>
        <a:lstStyle/>
        <a:p>
          <a:endParaRPr lang="en-GB"/>
        </a:p>
      </dgm:t>
    </dgm:pt>
    <dgm:pt modelId="{63289863-BBC6-4799-9A40-AE0D0453C922}" type="sibTrans" cxnId="{02667053-EDC7-48BD-A758-22A228961A62}">
      <dgm:prSet/>
      <dgm:spPr/>
      <dgm:t>
        <a:bodyPr/>
        <a:lstStyle/>
        <a:p>
          <a:endParaRPr lang="en-GB"/>
        </a:p>
      </dgm:t>
    </dgm:pt>
    <dgm:pt modelId="{701FABBE-6CBF-47DD-92C8-5BF646FAFAD6}">
      <dgm:prSet phldrT="[Text]"/>
      <dgm:spPr/>
      <dgm:t>
        <a:bodyPr/>
        <a:lstStyle/>
        <a:p>
          <a:r>
            <a:rPr lang="en-GB" u="sng" dirty="0"/>
            <a:t>CCO: </a:t>
          </a:r>
          <a:r>
            <a:rPr lang="en-GB" u="none" dirty="0"/>
            <a:t>can only be made if permission to apply for JR has been granted </a:t>
          </a:r>
          <a:endParaRPr lang="en-GB" u="sng" dirty="0"/>
        </a:p>
      </dgm:t>
    </dgm:pt>
    <dgm:pt modelId="{4CB884A4-6CA1-40F6-A4B9-4E83DAC69EDD}" type="parTrans" cxnId="{A70F8BD7-C41A-44B2-BD73-9DA045816770}">
      <dgm:prSet/>
      <dgm:spPr/>
      <dgm:t>
        <a:bodyPr/>
        <a:lstStyle/>
        <a:p>
          <a:endParaRPr lang="en-GB"/>
        </a:p>
      </dgm:t>
    </dgm:pt>
    <dgm:pt modelId="{BC2B0D07-15EC-4DCB-BE41-12040C71CC71}" type="sibTrans" cxnId="{A70F8BD7-C41A-44B2-BD73-9DA045816770}">
      <dgm:prSet/>
      <dgm:spPr/>
      <dgm:t>
        <a:bodyPr/>
        <a:lstStyle/>
        <a:p>
          <a:endParaRPr lang="en-GB"/>
        </a:p>
      </dgm:t>
    </dgm:pt>
    <dgm:pt modelId="{E7C32209-4323-4166-83C2-678E0F1BC78C}" type="pres">
      <dgm:prSet presAssocID="{047FB81A-0DFC-4B98-BFBB-02B60A6E334D}" presName="Name0" presStyleCnt="0">
        <dgm:presLayoutVars>
          <dgm:chPref val="1"/>
          <dgm:dir/>
          <dgm:animOne val="branch"/>
          <dgm:animLvl val="lvl"/>
          <dgm:resizeHandles/>
        </dgm:presLayoutVars>
      </dgm:prSet>
      <dgm:spPr/>
      <dgm:t>
        <a:bodyPr/>
        <a:lstStyle/>
        <a:p>
          <a:endParaRPr lang="en-GB"/>
        </a:p>
      </dgm:t>
    </dgm:pt>
    <dgm:pt modelId="{62E9AD67-2162-4C96-A69F-0F267E4D5323}" type="pres">
      <dgm:prSet presAssocID="{2696F3D9-AD1D-49D7-9CBC-3EA650EE22ED}" presName="vertOne" presStyleCnt="0"/>
      <dgm:spPr/>
    </dgm:pt>
    <dgm:pt modelId="{2491CB2A-FF97-4E8F-8EE2-B2D1AE6CDC97}" type="pres">
      <dgm:prSet presAssocID="{2696F3D9-AD1D-49D7-9CBC-3EA650EE22ED}" presName="txOne" presStyleLbl="node0" presStyleIdx="0" presStyleCnt="1">
        <dgm:presLayoutVars>
          <dgm:chPref val="3"/>
        </dgm:presLayoutVars>
      </dgm:prSet>
      <dgm:spPr/>
      <dgm:t>
        <a:bodyPr/>
        <a:lstStyle/>
        <a:p>
          <a:endParaRPr lang="en-GB"/>
        </a:p>
      </dgm:t>
    </dgm:pt>
    <dgm:pt modelId="{6CB05752-8C29-40C6-94CA-D2CF65D71F6E}" type="pres">
      <dgm:prSet presAssocID="{2696F3D9-AD1D-49D7-9CBC-3EA650EE22ED}" presName="parTransOne" presStyleCnt="0"/>
      <dgm:spPr/>
    </dgm:pt>
    <dgm:pt modelId="{5E46ED97-CA46-447F-B9BB-5BD5F610566A}" type="pres">
      <dgm:prSet presAssocID="{2696F3D9-AD1D-49D7-9CBC-3EA650EE22ED}" presName="horzOne" presStyleCnt="0"/>
      <dgm:spPr/>
    </dgm:pt>
    <dgm:pt modelId="{F47A17AE-FA6D-4296-8ACD-D27CB777A68D}" type="pres">
      <dgm:prSet presAssocID="{37699700-83E4-4E5E-95F6-E1CE9F9DA1D6}" presName="vertTwo" presStyleCnt="0"/>
      <dgm:spPr/>
    </dgm:pt>
    <dgm:pt modelId="{2EF03031-F192-423F-AC13-46304654A4F0}" type="pres">
      <dgm:prSet presAssocID="{37699700-83E4-4E5E-95F6-E1CE9F9DA1D6}" presName="txTwo" presStyleLbl="node2" presStyleIdx="0" presStyleCnt="2" custScaleY="58632">
        <dgm:presLayoutVars>
          <dgm:chPref val="3"/>
        </dgm:presLayoutVars>
      </dgm:prSet>
      <dgm:spPr/>
      <dgm:t>
        <a:bodyPr/>
        <a:lstStyle/>
        <a:p>
          <a:endParaRPr lang="en-GB"/>
        </a:p>
      </dgm:t>
    </dgm:pt>
    <dgm:pt modelId="{B031CD58-D86F-4492-BB7B-AF5CBABEDAD2}" type="pres">
      <dgm:prSet presAssocID="{37699700-83E4-4E5E-95F6-E1CE9F9DA1D6}" presName="parTransTwo" presStyleCnt="0"/>
      <dgm:spPr/>
    </dgm:pt>
    <dgm:pt modelId="{A97BB229-27E9-4163-8545-932B47426F11}" type="pres">
      <dgm:prSet presAssocID="{37699700-83E4-4E5E-95F6-E1CE9F9DA1D6}" presName="horzTwo" presStyleCnt="0"/>
      <dgm:spPr/>
    </dgm:pt>
    <dgm:pt modelId="{5520C087-3E83-4C98-9945-A3F929B0E446}" type="pres">
      <dgm:prSet presAssocID="{071B1D31-9D2A-4E1B-9DA7-6D51EC49F8FC}" presName="vertThree" presStyleCnt="0"/>
      <dgm:spPr/>
    </dgm:pt>
    <dgm:pt modelId="{E691E773-41D1-4EF2-BAC2-E3AC1F7DAC97}" type="pres">
      <dgm:prSet presAssocID="{071B1D31-9D2A-4E1B-9DA7-6D51EC49F8FC}" presName="txThree" presStyleLbl="node3" presStyleIdx="0" presStyleCnt="2" custScaleY="155806">
        <dgm:presLayoutVars>
          <dgm:chPref val="3"/>
        </dgm:presLayoutVars>
      </dgm:prSet>
      <dgm:spPr/>
      <dgm:t>
        <a:bodyPr/>
        <a:lstStyle/>
        <a:p>
          <a:endParaRPr lang="en-GB"/>
        </a:p>
      </dgm:t>
    </dgm:pt>
    <dgm:pt modelId="{2C0734D0-B4BD-40B2-8C5B-484FF5613889}" type="pres">
      <dgm:prSet presAssocID="{071B1D31-9D2A-4E1B-9DA7-6D51EC49F8FC}" presName="horzThree" presStyleCnt="0"/>
      <dgm:spPr/>
    </dgm:pt>
    <dgm:pt modelId="{8C1317B7-7E3A-4878-932A-BA0691316958}" type="pres">
      <dgm:prSet presAssocID="{2158B7F1-4E45-4004-B72F-748657D14E10}" presName="sibSpaceTwo" presStyleCnt="0"/>
      <dgm:spPr/>
    </dgm:pt>
    <dgm:pt modelId="{6D598766-D0A4-4EC0-A46C-2BC19A56CDA2}" type="pres">
      <dgm:prSet presAssocID="{5988380A-D8BB-4139-AE13-E8EC4956C879}" presName="vertTwo" presStyleCnt="0"/>
      <dgm:spPr/>
    </dgm:pt>
    <dgm:pt modelId="{2ED8C4D3-348C-47D1-B783-0C83B5AA12C8}" type="pres">
      <dgm:prSet presAssocID="{5988380A-D8BB-4139-AE13-E8EC4956C879}" presName="txTwo" presStyleLbl="node2" presStyleIdx="1" presStyleCnt="2" custScaleY="53863">
        <dgm:presLayoutVars>
          <dgm:chPref val="3"/>
        </dgm:presLayoutVars>
      </dgm:prSet>
      <dgm:spPr/>
      <dgm:t>
        <a:bodyPr/>
        <a:lstStyle/>
        <a:p>
          <a:endParaRPr lang="en-GB"/>
        </a:p>
      </dgm:t>
    </dgm:pt>
    <dgm:pt modelId="{356BABFB-D264-41D5-A716-7A8F282F2FDA}" type="pres">
      <dgm:prSet presAssocID="{5988380A-D8BB-4139-AE13-E8EC4956C879}" presName="parTransTwo" presStyleCnt="0"/>
      <dgm:spPr/>
    </dgm:pt>
    <dgm:pt modelId="{D24827FA-C461-4D05-B006-10054C52C1C6}" type="pres">
      <dgm:prSet presAssocID="{5988380A-D8BB-4139-AE13-E8EC4956C879}" presName="horzTwo" presStyleCnt="0"/>
      <dgm:spPr/>
    </dgm:pt>
    <dgm:pt modelId="{8E7376F0-AD43-49F0-82AF-48BF000D6CB6}" type="pres">
      <dgm:prSet presAssocID="{701FABBE-6CBF-47DD-92C8-5BF646FAFAD6}" presName="vertThree" presStyleCnt="0"/>
      <dgm:spPr/>
    </dgm:pt>
    <dgm:pt modelId="{19BB9610-C5E4-479B-8AB6-02B26F00DBF3}" type="pres">
      <dgm:prSet presAssocID="{701FABBE-6CBF-47DD-92C8-5BF646FAFAD6}" presName="txThree" presStyleLbl="node3" presStyleIdx="1" presStyleCnt="2" custScaleY="149851" custLinFactNeighborX="-1277" custLinFactNeighborY="5939">
        <dgm:presLayoutVars>
          <dgm:chPref val="3"/>
        </dgm:presLayoutVars>
      </dgm:prSet>
      <dgm:spPr/>
      <dgm:t>
        <a:bodyPr/>
        <a:lstStyle/>
        <a:p>
          <a:endParaRPr lang="en-GB"/>
        </a:p>
      </dgm:t>
    </dgm:pt>
    <dgm:pt modelId="{610A3C8A-E217-4BE3-B396-8C44594799DA}" type="pres">
      <dgm:prSet presAssocID="{701FABBE-6CBF-47DD-92C8-5BF646FAFAD6}" presName="horzThree" presStyleCnt="0"/>
      <dgm:spPr/>
    </dgm:pt>
  </dgm:ptLst>
  <dgm:cxnLst>
    <dgm:cxn modelId="{A12AFCE2-DD84-40E9-AD2E-60737B412C11}" type="presOf" srcId="{701FABBE-6CBF-47DD-92C8-5BF646FAFAD6}" destId="{19BB9610-C5E4-479B-8AB6-02B26F00DBF3}" srcOrd="0" destOrd="0" presId="urn:microsoft.com/office/officeart/2005/8/layout/hierarchy4"/>
    <dgm:cxn modelId="{248444B1-7935-446B-8A50-78CFFBC61B4B}" type="presOf" srcId="{5988380A-D8BB-4139-AE13-E8EC4956C879}" destId="{2ED8C4D3-348C-47D1-B783-0C83B5AA12C8}" srcOrd="0" destOrd="0" presId="urn:microsoft.com/office/officeart/2005/8/layout/hierarchy4"/>
    <dgm:cxn modelId="{4974505F-2EFA-489A-9AE7-878F31D42F93}" type="presOf" srcId="{071B1D31-9D2A-4E1B-9DA7-6D51EC49F8FC}" destId="{E691E773-41D1-4EF2-BAC2-E3AC1F7DAC97}" srcOrd="0" destOrd="0" presId="urn:microsoft.com/office/officeart/2005/8/layout/hierarchy4"/>
    <dgm:cxn modelId="{45152613-CCC7-47A6-8D4A-8A35D37C5BFC}" type="presOf" srcId="{047FB81A-0DFC-4B98-BFBB-02B60A6E334D}" destId="{E7C32209-4323-4166-83C2-678E0F1BC78C}" srcOrd="0" destOrd="0" presId="urn:microsoft.com/office/officeart/2005/8/layout/hierarchy4"/>
    <dgm:cxn modelId="{B8E5C09D-F3DD-4757-856C-1E3704C55B62}" type="presOf" srcId="{2696F3D9-AD1D-49D7-9CBC-3EA650EE22ED}" destId="{2491CB2A-FF97-4E8F-8EE2-B2D1AE6CDC97}" srcOrd="0" destOrd="0" presId="urn:microsoft.com/office/officeart/2005/8/layout/hierarchy4"/>
    <dgm:cxn modelId="{412E6539-338D-4F0E-933B-E5A61BB144AB}" srcId="{2696F3D9-AD1D-49D7-9CBC-3EA650EE22ED}" destId="{37699700-83E4-4E5E-95F6-E1CE9F9DA1D6}" srcOrd="0" destOrd="0" parTransId="{FF63337C-845C-4703-822E-F634101D4414}" sibTransId="{2158B7F1-4E45-4004-B72F-748657D14E10}"/>
    <dgm:cxn modelId="{AECD64A2-1E7F-41FC-B6FD-63D8D73BC3F9}" srcId="{047FB81A-0DFC-4B98-BFBB-02B60A6E334D}" destId="{2696F3D9-AD1D-49D7-9CBC-3EA650EE22ED}" srcOrd="0" destOrd="0" parTransId="{E2318FD2-F699-4DB4-9E7B-CB469F6CE083}" sibTransId="{39A32DA7-1F3D-483C-8ABB-CB8DED9A3AF4}"/>
    <dgm:cxn modelId="{02667053-EDC7-48BD-A758-22A228961A62}" srcId="{2696F3D9-AD1D-49D7-9CBC-3EA650EE22ED}" destId="{5988380A-D8BB-4139-AE13-E8EC4956C879}" srcOrd="1" destOrd="0" parTransId="{16039825-E203-4F27-8CE4-8798F0A75CE1}" sibTransId="{63289863-BBC6-4799-9A40-AE0D0453C922}"/>
    <dgm:cxn modelId="{A70F8BD7-C41A-44B2-BD73-9DA045816770}" srcId="{5988380A-D8BB-4139-AE13-E8EC4956C879}" destId="{701FABBE-6CBF-47DD-92C8-5BF646FAFAD6}" srcOrd="0" destOrd="0" parTransId="{4CB884A4-6CA1-40F6-A4B9-4E83DAC69EDD}" sibTransId="{BC2B0D07-15EC-4DCB-BE41-12040C71CC71}"/>
    <dgm:cxn modelId="{71C0C663-B629-4CA8-8117-608012AC93CE}" type="presOf" srcId="{37699700-83E4-4E5E-95F6-E1CE9F9DA1D6}" destId="{2EF03031-F192-423F-AC13-46304654A4F0}" srcOrd="0" destOrd="0" presId="urn:microsoft.com/office/officeart/2005/8/layout/hierarchy4"/>
    <dgm:cxn modelId="{75358C8E-70A1-478A-882B-3D102F42EBA4}" srcId="{37699700-83E4-4E5E-95F6-E1CE9F9DA1D6}" destId="{071B1D31-9D2A-4E1B-9DA7-6D51EC49F8FC}" srcOrd="0" destOrd="0" parTransId="{935813FB-C553-4232-8EEF-0F9A4988EAF1}" sibTransId="{8148F6B0-44D6-45AD-965D-24581E5E5D78}"/>
    <dgm:cxn modelId="{FD325BE9-9A97-43FF-B78D-71CE7F6DA4FE}" type="presParOf" srcId="{E7C32209-4323-4166-83C2-678E0F1BC78C}" destId="{62E9AD67-2162-4C96-A69F-0F267E4D5323}" srcOrd="0" destOrd="0" presId="urn:microsoft.com/office/officeart/2005/8/layout/hierarchy4"/>
    <dgm:cxn modelId="{AA9754B8-5AAB-4B61-860B-2B20E156FB32}" type="presParOf" srcId="{62E9AD67-2162-4C96-A69F-0F267E4D5323}" destId="{2491CB2A-FF97-4E8F-8EE2-B2D1AE6CDC97}" srcOrd="0" destOrd="0" presId="urn:microsoft.com/office/officeart/2005/8/layout/hierarchy4"/>
    <dgm:cxn modelId="{2A767E81-588A-48F2-B6A3-60D9BD7B3590}" type="presParOf" srcId="{62E9AD67-2162-4C96-A69F-0F267E4D5323}" destId="{6CB05752-8C29-40C6-94CA-D2CF65D71F6E}" srcOrd="1" destOrd="0" presId="urn:microsoft.com/office/officeart/2005/8/layout/hierarchy4"/>
    <dgm:cxn modelId="{E30A1D2B-35BD-44D5-BE87-50750FB318EE}" type="presParOf" srcId="{62E9AD67-2162-4C96-A69F-0F267E4D5323}" destId="{5E46ED97-CA46-447F-B9BB-5BD5F610566A}" srcOrd="2" destOrd="0" presId="urn:microsoft.com/office/officeart/2005/8/layout/hierarchy4"/>
    <dgm:cxn modelId="{7FC54861-A080-41BD-ACB2-84C8FF64CD40}" type="presParOf" srcId="{5E46ED97-CA46-447F-B9BB-5BD5F610566A}" destId="{F47A17AE-FA6D-4296-8ACD-D27CB777A68D}" srcOrd="0" destOrd="0" presId="urn:microsoft.com/office/officeart/2005/8/layout/hierarchy4"/>
    <dgm:cxn modelId="{6DF2B4E6-908C-4E8E-A3B0-39F72D8CCA95}" type="presParOf" srcId="{F47A17AE-FA6D-4296-8ACD-D27CB777A68D}" destId="{2EF03031-F192-423F-AC13-46304654A4F0}" srcOrd="0" destOrd="0" presId="urn:microsoft.com/office/officeart/2005/8/layout/hierarchy4"/>
    <dgm:cxn modelId="{45BE83DF-A0B1-413A-AE7C-DA6E7580F604}" type="presParOf" srcId="{F47A17AE-FA6D-4296-8ACD-D27CB777A68D}" destId="{B031CD58-D86F-4492-BB7B-AF5CBABEDAD2}" srcOrd="1" destOrd="0" presId="urn:microsoft.com/office/officeart/2005/8/layout/hierarchy4"/>
    <dgm:cxn modelId="{60D0EDD3-10C3-4520-B661-4C464C64A432}" type="presParOf" srcId="{F47A17AE-FA6D-4296-8ACD-D27CB777A68D}" destId="{A97BB229-27E9-4163-8545-932B47426F11}" srcOrd="2" destOrd="0" presId="urn:microsoft.com/office/officeart/2005/8/layout/hierarchy4"/>
    <dgm:cxn modelId="{6D05383F-82F2-4761-B2A7-E1B6987F32E4}" type="presParOf" srcId="{A97BB229-27E9-4163-8545-932B47426F11}" destId="{5520C087-3E83-4C98-9945-A3F929B0E446}" srcOrd="0" destOrd="0" presId="urn:microsoft.com/office/officeart/2005/8/layout/hierarchy4"/>
    <dgm:cxn modelId="{B57F3D33-1711-4D20-B1E6-0E8E45B81F24}" type="presParOf" srcId="{5520C087-3E83-4C98-9945-A3F929B0E446}" destId="{E691E773-41D1-4EF2-BAC2-E3AC1F7DAC97}" srcOrd="0" destOrd="0" presId="urn:microsoft.com/office/officeart/2005/8/layout/hierarchy4"/>
    <dgm:cxn modelId="{7BCCCF1E-7386-487B-9D53-078037EB444B}" type="presParOf" srcId="{5520C087-3E83-4C98-9945-A3F929B0E446}" destId="{2C0734D0-B4BD-40B2-8C5B-484FF5613889}" srcOrd="1" destOrd="0" presId="urn:microsoft.com/office/officeart/2005/8/layout/hierarchy4"/>
    <dgm:cxn modelId="{F0500F60-10A5-4E18-BF0F-AB46298C9CC3}" type="presParOf" srcId="{5E46ED97-CA46-447F-B9BB-5BD5F610566A}" destId="{8C1317B7-7E3A-4878-932A-BA0691316958}" srcOrd="1" destOrd="0" presId="urn:microsoft.com/office/officeart/2005/8/layout/hierarchy4"/>
    <dgm:cxn modelId="{F27FD728-07A3-4BF2-8E59-847445E068D4}" type="presParOf" srcId="{5E46ED97-CA46-447F-B9BB-5BD5F610566A}" destId="{6D598766-D0A4-4EC0-A46C-2BC19A56CDA2}" srcOrd="2" destOrd="0" presId="urn:microsoft.com/office/officeart/2005/8/layout/hierarchy4"/>
    <dgm:cxn modelId="{1D61C47A-36D1-4B4D-BEF3-12069779BE84}" type="presParOf" srcId="{6D598766-D0A4-4EC0-A46C-2BC19A56CDA2}" destId="{2ED8C4D3-348C-47D1-B783-0C83B5AA12C8}" srcOrd="0" destOrd="0" presId="urn:microsoft.com/office/officeart/2005/8/layout/hierarchy4"/>
    <dgm:cxn modelId="{904CBDCE-88FA-49D7-847E-BBB162373D5D}" type="presParOf" srcId="{6D598766-D0A4-4EC0-A46C-2BC19A56CDA2}" destId="{356BABFB-D264-41D5-A716-7A8F282F2FDA}" srcOrd="1" destOrd="0" presId="urn:microsoft.com/office/officeart/2005/8/layout/hierarchy4"/>
    <dgm:cxn modelId="{ED29647B-DADA-4A5A-A95A-183D488880F0}" type="presParOf" srcId="{6D598766-D0A4-4EC0-A46C-2BC19A56CDA2}" destId="{D24827FA-C461-4D05-B006-10054C52C1C6}" srcOrd="2" destOrd="0" presId="urn:microsoft.com/office/officeart/2005/8/layout/hierarchy4"/>
    <dgm:cxn modelId="{E70042F6-2D08-4B67-A416-279F982700BF}" type="presParOf" srcId="{D24827FA-C461-4D05-B006-10054C52C1C6}" destId="{8E7376F0-AD43-49F0-82AF-48BF000D6CB6}" srcOrd="0" destOrd="0" presId="urn:microsoft.com/office/officeart/2005/8/layout/hierarchy4"/>
    <dgm:cxn modelId="{FC712263-3C99-4554-93DD-F39D3D2312C6}" type="presParOf" srcId="{8E7376F0-AD43-49F0-82AF-48BF000D6CB6}" destId="{19BB9610-C5E4-479B-8AB6-02B26F00DBF3}" srcOrd="0" destOrd="0" presId="urn:microsoft.com/office/officeart/2005/8/layout/hierarchy4"/>
    <dgm:cxn modelId="{791ADC43-3426-480A-BA49-818FF03DB2C1}" type="presParOf" srcId="{8E7376F0-AD43-49F0-82AF-48BF000D6CB6}" destId="{610A3C8A-E217-4BE3-B396-8C44594799D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59A163-EA64-4CD9-A2BF-4E61D941E3C4}"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n-GB"/>
        </a:p>
      </dgm:t>
    </dgm:pt>
    <dgm:pt modelId="{7E297C01-D724-4D84-9B6B-B141D2CB190A}">
      <dgm:prSet phldrT="[Text]"/>
      <dgm:spPr/>
      <dgm:t>
        <a:bodyPr/>
        <a:lstStyle/>
        <a:p>
          <a:r>
            <a:rPr lang="en-GB" dirty="0"/>
            <a:t>(1) Application for leave to apply for JR; application for JR</a:t>
          </a:r>
        </a:p>
      </dgm:t>
    </dgm:pt>
    <dgm:pt modelId="{6F75E41E-93E5-4F30-A87C-FC11A7FB89A3}" type="parTrans" cxnId="{E902C8AE-A111-48E8-9664-7A701B4589CB}">
      <dgm:prSet/>
      <dgm:spPr/>
      <dgm:t>
        <a:bodyPr/>
        <a:lstStyle/>
        <a:p>
          <a:endParaRPr lang="en-GB"/>
        </a:p>
      </dgm:t>
    </dgm:pt>
    <dgm:pt modelId="{F2C47493-6315-42A2-B417-317586A4369E}" type="sibTrans" cxnId="{E902C8AE-A111-48E8-9664-7A701B4589CB}">
      <dgm:prSet/>
      <dgm:spPr/>
      <dgm:t>
        <a:bodyPr/>
        <a:lstStyle/>
        <a:p>
          <a:endParaRPr lang="en-GB"/>
        </a:p>
      </dgm:t>
    </dgm:pt>
    <dgm:pt modelId="{2E0787B0-366B-4B76-A3B8-612A253902B3}">
      <dgm:prSet phldrT="[Text]"/>
      <dgm:spPr/>
      <dgm:t>
        <a:bodyPr/>
        <a:lstStyle/>
        <a:p>
          <a:r>
            <a:rPr lang="en-GB" dirty="0"/>
            <a:t>(2) Application for leave to appeal from (1) and proceedings on appeal from (1)</a:t>
          </a:r>
        </a:p>
      </dgm:t>
    </dgm:pt>
    <dgm:pt modelId="{E675F4E5-EB65-49B9-A834-1E97AC40DAC3}" type="parTrans" cxnId="{297838DF-3594-47B4-A75C-23D0E88B1C05}">
      <dgm:prSet/>
      <dgm:spPr/>
      <dgm:t>
        <a:bodyPr/>
        <a:lstStyle/>
        <a:p>
          <a:endParaRPr lang="en-GB"/>
        </a:p>
      </dgm:t>
    </dgm:pt>
    <dgm:pt modelId="{3D87FCB4-4C9E-435C-8D54-1336E4C0AD5C}" type="sibTrans" cxnId="{297838DF-3594-47B4-A75C-23D0E88B1C05}">
      <dgm:prSet/>
      <dgm:spPr/>
      <dgm:t>
        <a:bodyPr/>
        <a:lstStyle/>
        <a:p>
          <a:endParaRPr lang="en-GB"/>
        </a:p>
      </dgm:t>
    </dgm:pt>
    <dgm:pt modelId="{B19806CC-0F48-48B8-8D25-FEF2AC06AFA9}" type="pres">
      <dgm:prSet presAssocID="{D659A163-EA64-4CD9-A2BF-4E61D941E3C4}" presName="compositeShape" presStyleCnt="0">
        <dgm:presLayoutVars>
          <dgm:chMax val="2"/>
          <dgm:dir/>
          <dgm:resizeHandles val="exact"/>
        </dgm:presLayoutVars>
      </dgm:prSet>
      <dgm:spPr/>
      <dgm:t>
        <a:bodyPr/>
        <a:lstStyle/>
        <a:p>
          <a:endParaRPr lang="en-GB"/>
        </a:p>
      </dgm:t>
    </dgm:pt>
    <dgm:pt modelId="{9752A823-C2CF-48DE-83E1-98E6BC501EBE}" type="pres">
      <dgm:prSet presAssocID="{D659A163-EA64-4CD9-A2BF-4E61D941E3C4}" presName="ribbon" presStyleLbl="node1" presStyleIdx="0" presStyleCnt="1"/>
      <dgm:spPr/>
    </dgm:pt>
    <dgm:pt modelId="{CA84625D-0F0A-4854-9053-586273BA4179}" type="pres">
      <dgm:prSet presAssocID="{D659A163-EA64-4CD9-A2BF-4E61D941E3C4}" presName="leftArrowText" presStyleLbl="node1" presStyleIdx="0" presStyleCnt="1">
        <dgm:presLayoutVars>
          <dgm:chMax val="0"/>
          <dgm:bulletEnabled val="1"/>
        </dgm:presLayoutVars>
      </dgm:prSet>
      <dgm:spPr/>
      <dgm:t>
        <a:bodyPr/>
        <a:lstStyle/>
        <a:p>
          <a:endParaRPr lang="en-GB"/>
        </a:p>
      </dgm:t>
    </dgm:pt>
    <dgm:pt modelId="{9FCBB1A4-6F54-4BE6-BA68-CBA07AA26304}" type="pres">
      <dgm:prSet presAssocID="{D659A163-EA64-4CD9-A2BF-4E61D941E3C4}" presName="rightArrowText" presStyleLbl="node1" presStyleIdx="0" presStyleCnt="1">
        <dgm:presLayoutVars>
          <dgm:chMax val="0"/>
          <dgm:bulletEnabled val="1"/>
        </dgm:presLayoutVars>
      </dgm:prSet>
      <dgm:spPr/>
      <dgm:t>
        <a:bodyPr/>
        <a:lstStyle/>
        <a:p>
          <a:endParaRPr lang="en-GB"/>
        </a:p>
      </dgm:t>
    </dgm:pt>
  </dgm:ptLst>
  <dgm:cxnLst>
    <dgm:cxn modelId="{E902C8AE-A111-48E8-9664-7A701B4589CB}" srcId="{D659A163-EA64-4CD9-A2BF-4E61D941E3C4}" destId="{7E297C01-D724-4D84-9B6B-B141D2CB190A}" srcOrd="0" destOrd="0" parTransId="{6F75E41E-93E5-4F30-A87C-FC11A7FB89A3}" sibTransId="{F2C47493-6315-42A2-B417-317586A4369E}"/>
    <dgm:cxn modelId="{2D27B0E6-727A-400A-A236-7945D124DAFC}" type="presOf" srcId="{7E297C01-D724-4D84-9B6B-B141D2CB190A}" destId="{CA84625D-0F0A-4854-9053-586273BA4179}" srcOrd="0" destOrd="0" presId="urn:microsoft.com/office/officeart/2005/8/layout/arrow6"/>
    <dgm:cxn modelId="{297838DF-3594-47B4-A75C-23D0E88B1C05}" srcId="{D659A163-EA64-4CD9-A2BF-4E61D941E3C4}" destId="{2E0787B0-366B-4B76-A3B8-612A253902B3}" srcOrd="1" destOrd="0" parTransId="{E675F4E5-EB65-49B9-A834-1E97AC40DAC3}" sibTransId="{3D87FCB4-4C9E-435C-8D54-1336E4C0AD5C}"/>
    <dgm:cxn modelId="{2ABF70B3-3DCC-4261-A9A0-DFC661B89502}" type="presOf" srcId="{2E0787B0-366B-4B76-A3B8-612A253902B3}" destId="{9FCBB1A4-6F54-4BE6-BA68-CBA07AA26304}" srcOrd="0" destOrd="0" presId="urn:microsoft.com/office/officeart/2005/8/layout/arrow6"/>
    <dgm:cxn modelId="{F06D12BB-1A0D-4521-B229-32E4E5A5E24D}" type="presOf" srcId="{D659A163-EA64-4CD9-A2BF-4E61D941E3C4}" destId="{B19806CC-0F48-48B8-8D25-FEF2AC06AFA9}" srcOrd="0" destOrd="0" presId="urn:microsoft.com/office/officeart/2005/8/layout/arrow6"/>
    <dgm:cxn modelId="{917CC73C-58B6-4E3E-9C84-E718050B2E3B}" type="presParOf" srcId="{B19806CC-0F48-48B8-8D25-FEF2AC06AFA9}" destId="{9752A823-C2CF-48DE-83E1-98E6BC501EBE}" srcOrd="0" destOrd="0" presId="urn:microsoft.com/office/officeart/2005/8/layout/arrow6"/>
    <dgm:cxn modelId="{F5587EF5-7016-4B34-9B84-B35B8A62D4CA}" type="presParOf" srcId="{B19806CC-0F48-48B8-8D25-FEF2AC06AFA9}" destId="{CA84625D-0F0A-4854-9053-586273BA4179}" srcOrd="1" destOrd="0" presId="urn:microsoft.com/office/officeart/2005/8/layout/arrow6"/>
    <dgm:cxn modelId="{9D1EADF4-28CF-4237-AEDC-0BF65A92EFF6}" type="presParOf" srcId="{B19806CC-0F48-48B8-8D25-FEF2AC06AFA9}" destId="{9FCBB1A4-6F54-4BE6-BA68-CBA07AA26304}"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DB09CF-E4F7-4324-8E59-278C49460AF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F36B0031-A306-4CA2-8AF7-7CE8E4EC9220}">
      <dgm:prSet phldrT="[Text]"/>
      <dgm:spPr/>
      <dgm:t>
        <a:bodyPr/>
        <a:lstStyle/>
        <a:p>
          <a:r>
            <a:rPr lang="en-GB" dirty="0"/>
            <a:t>Proceedings are public interest proceedings ONLY if: </a:t>
          </a:r>
        </a:p>
      </dgm:t>
    </dgm:pt>
    <dgm:pt modelId="{9D00436C-CACB-481B-8FB9-18F0A1734ABB}" type="parTrans" cxnId="{21AED215-4564-4729-99F3-0CAAB75E9D72}">
      <dgm:prSet/>
      <dgm:spPr/>
      <dgm:t>
        <a:bodyPr/>
        <a:lstStyle/>
        <a:p>
          <a:endParaRPr lang="en-GB"/>
        </a:p>
      </dgm:t>
    </dgm:pt>
    <dgm:pt modelId="{0DCD545B-142E-42BF-9BBD-8CE1AEFE69A1}" type="sibTrans" cxnId="{21AED215-4564-4729-99F3-0CAAB75E9D72}">
      <dgm:prSet/>
      <dgm:spPr/>
      <dgm:t>
        <a:bodyPr/>
        <a:lstStyle/>
        <a:p>
          <a:endParaRPr lang="en-GB"/>
        </a:p>
      </dgm:t>
    </dgm:pt>
    <dgm:pt modelId="{858A5CBF-2C08-40F6-A7C0-5B45F14B8B95}">
      <dgm:prSet phldrT="[Text]" custT="1"/>
      <dgm:spPr/>
      <dgm:t>
        <a:bodyPr/>
        <a:lstStyle/>
        <a:p>
          <a:pPr rtl="0"/>
          <a:r>
            <a:rPr lang="en-GB" sz="1400" dirty="0"/>
            <a:t>An issue that is the subject of the proceedings is of general public importance</a:t>
          </a:r>
        </a:p>
      </dgm:t>
    </dgm:pt>
    <dgm:pt modelId="{3302E8BA-5AEC-4922-9A69-3C6632B45A55}" type="parTrans" cxnId="{8269FBAF-4FD8-41DF-8F59-FDE507018433}">
      <dgm:prSet/>
      <dgm:spPr/>
      <dgm:t>
        <a:bodyPr/>
        <a:lstStyle/>
        <a:p>
          <a:endParaRPr lang="en-GB"/>
        </a:p>
      </dgm:t>
    </dgm:pt>
    <dgm:pt modelId="{C2BA217A-C3C5-46CC-8F15-7E1D1E7CA4F1}" type="sibTrans" cxnId="{8269FBAF-4FD8-41DF-8F59-FDE507018433}">
      <dgm:prSet/>
      <dgm:spPr/>
      <dgm:t>
        <a:bodyPr/>
        <a:lstStyle/>
        <a:p>
          <a:endParaRPr lang="en-GB"/>
        </a:p>
      </dgm:t>
    </dgm:pt>
    <dgm:pt modelId="{673C9D53-B105-4D98-B1A2-310F8E36C57B}">
      <dgm:prSet phldrT="[Text]"/>
      <dgm:spPr/>
      <dgm:t>
        <a:bodyPr/>
        <a:lstStyle/>
        <a:p>
          <a:r>
            <a:rPr lang="en-GB" b="0" dirty="0"/>
            <a:t>It would be reasonable for the applicant for JR to do so</a:t>
          </a:r>
        </a:p>
      </dgm:t>
    </dgm:pt>
    <dgm:pt modelId="{4E5E9DF4-6BF9-47BF-A7C3-1B21E6A1C65D}" type="parTrans" cxnId="{2C1E6410-EEEF-481A-8A6B-EE83272A0737}">
      <dgm:prSet/>
      <dgm:spPr/>
      <dgm:t>
        <a:bodyPr/>
        <a:lstStyle/>
        <a:p>
          <a:endParaRPr lang="en-GB"/>
        </a:p>
      </dgm:t>
    </dgm:pt>
    <dgm:pt modelId="{33E1398D-7CFA-4E31-B823-80FF16DA0F99}" type="sibTrans" cxnId="{2C1E6410-EEEF-481A-8A6B-EE83272A0737}">
      <dgm:prSet/>
      <dgm:spPr/>
      <dgm:t>
        <a:bodyPr/>
        <a:lstStyle/>
        <a:p>
          <a:endParaRPr lang="en-GB"/>
        </a:p>
      </dgm:t>
    </dgm:pt>
    <dgm:pt modelId="{3C77D139-5D27-44EA-B2FF-FEF6F8BEAF6B}">
      <dgm:prSet/>
      <dgm:spPr/>
      <dgm:t>
        <a:bodyPr/>
        <a:lstStyle/>
        <a:p>
          <a:r>
            <a:rPr lang="en-GB" dirty="0"/>
            <a:t>In the absence of the order, the applicant for JR would withdraw the application for JR or cease to participate</a:t>
          </a:r>
        </a:p>
      </dgm:t>
    </dgm:pt>
    <dgm:pt modelId="{3A6086E3-8147-47AF-BF30-D6BA2BDD9D69}" type="parTrans" cxnId="{B5EE3E5D-AAFC-48B0-90E4-82218D5D657F}">
      <dgm:prSet/>
      <dgm:spPr/>
      <dgm:t>
        <a:bodyPr/>
        <a:lstStyle/>
        <a:p>
          <a:endParaRPr lang="en-GB"/>
        </a:p>
      </dgm:t>
    </dgm:pt>
    <dgm:pt modelId="{460D940D-B052-4942-A9B7-74B454B7B103}" type="sibTrans" cxnId="{B5EE3E5D-AAFC-48B0-90E4-82218D5D657F}">
      <dgm:prSet/>
      <dgm:spPr/>
      <dgm:t>
        <a:bodyPr/>
        <a:lstStyle/>
        <a:p>
          <a:endParaRPr lang="en-GB"/>
        </a:p>
      </dgm:t>
    </dgm:pt>
    <dgm:pt modelId="{CF12B972-99BB-48AA-8FB8-F43D913E0749}">
      <dgm:prSet custT="1"/>
      <dgm:spPr/>
      <dgm:t>
        <a:bodyPr/>
        <a:lstStyle/>
        <a:p>
          <a:pPr rtl="0"/>
          <a:endParaRPr lang="en-GB" sz="1200" dirty="0"/>
        </a:p>
      </dgm:t>
    </dgm:pt>
    <dgm:pt modelId="{05B17179-E812-442A-B5F3-1CA1CB583487}" type="parTrans" cxnId="{D2CDDB1C-CADF-46B9-AB51-08D653797139}">
      <dgm:prSet/>
      <dgm:spPr/>
      <dgm:t>
        <a:bodyPr/>
        <a:lstStyle/>
        <a:p>
          <a:endParaRPr lang="en-GB"/>
        </a:p>
      </dgm:t>
    </dgm:pt>
    <dgm:pt modelId="{979368D6-F7DE-419D-886D-ACC842406F11}" type="sibTrans" cxnId="{D2CDDB1C-CADF-46B9-AB51-08D653797139}">
      <dgm:prSet/>
      <dgm:spPr/>
      <dgm:t>
        <a:bodyPr/>
        <a:lstStyle/>
        <a:p>
          <a:endParaRPr lang="en-GB"/>
        </a:p>
      </dgm:t>
    </dgm:pt>
    <dgm:pt modelId="{5F032F29-16F2-4517-8220-3FACEAB0AC87}">
      <dgm:prSet phldrT="[Text]"/>
      <dgm:spPr/>
      <dgm:t>
        <a:bodyPr/>
        <a:lstStyle/>
        <a:p>
          <a:endParaRPr lang="en-GB" dirty="0"/>
        </a:p>
      </dgm:t>
    </dgm:pt>
    <dgm:pt modelId="{C1465E81-66F4-44FB-925D-A2224731227E}" type="parTrans" cxnId="{EE045B80-53A5-425E-AA4B-EF456FBA45DB}">
      <dgm:prSet/>
      <dgm:spPr/>
      <dgm:t>
        <a:bodyPr/>
        <a:lstStyle/>
        <a:p>
          <a:endParaRPr lang="en-GB"/>
        </a:p>
      </dgm:t>
    </dgm:pt>
    <dgm:pt modelId="{94A4AAC5-CFCC-420B-A470-850A396A5F72}" type="sibTrans" cxnId="{EE045B80-53A5-425E-AA4B-EF456FBA45DB}">
      <dgm:prSet/>
      <dgm:spPr/>
      <dgm:t>
        <a:bodyPr/>
        <a:lstStyle/>
        <a:p>
          <a:endParaRPr lang="en-GB"/>
        </a:p>
      </dgm:t>
    </dgm:pt>
    <dgm:pt modelId="{BAFE5C92-A10B-FC41-80E1-F76B84942EC8}">
      <dgm:prSet custT="1"/>
      <dgm:spPr/>
      <dgm:t>
        <a:bodyPr/>
        <a:lstStyle/>
        <a:p>
          <a:pPr rtl="0"/>
          <a:r>
            <a:rPr lang="en-GB" sz="1600" dirty="0"/>
            <a:t>Similar to requirement for granting a Protective Costs Order </a:t>
          </a:r>
        </a:p>
      </dgm:t>
    </dgm:pt>
    <dgm:pt modelId="{6BE28170-13A0-084C-88E3-C703590308E8}" type="parTrans" cxnId="{C66F097A-3526-8A40-85B5-7E21B4B2B2BF}">
      <dgm:prSet/>
      <dgm:spPr/>
    </dgm:pt>
    <dgm:pt modelId="{3599F2E0-3B8A-5E4F-8F85-301506846537}" type="sibTrans" cxnId="{C66F097A-3526-8A40-85B5-7E21B4B2B2BF}">
      <dgm:prSet/>
      <dgm:spPr/>
    </dgm:pt>
    <dgm:pt modelId="{0ECDD65A-33CD-3C4A-A54F-9F9FF79E9F64}">
      <dgm:prSet phldrT="[Text]"/>
      <dgm:spPr/>
      <dgm:t>
        <a:bodyPr/>
        <a:lstStyle/>
        <a:p>
          <a:pPr rtl="0"/>
          <a:r>
            <a:rPr lang="en-GB" dirty="0"/>
            <a:t>Similar to requirement for granting a Protective Costs Order</a:t>
          </a:r>
        </a:p>
      </dgm:t>
    </dgm:pt>
    <dgm:pt modelId="{60A12E50-8303-9D48-9C88-F4F578D264DD}" type="parTrans" cxnId="{8CA548EC-F20F-E848-B7D9-08A843EB53F7}">
      <dgm:prSet/>
      <dgm:spPr/>
    </dgm:pt>
    <dgm:pt modelId="{D5019FEE-9A56-734F-9527-9C98BEED8B67}" type="sibTrans" cxnId="{8CA548EC-F20F-E848-B7D9-08A843EB53F7}">
      <dgm:prSet/>
      <dgm:spPr/>
    </dgm:pt>
    <dgm:pt modelId="{82B58958-6185-7C40-BA6D-266B4654E571}">
      <dgm:prSet phldrT="[Text]"/>
      <dgm:spPr/>
      <dgm:t>
        <a:bodyPr/>
        <a:lstStyle/>
        <a:p>
          <a:pPr rtl="0"/>
          <a:endParaRPr lang="en-GB" dirty="0"/>
        </a:p>
      </dgm:t>
    </dgm:pt>
    <dgm:pt modelId="{A27C8A05-5D74-DC49-8493-DB2E0B2D0921}" type="parTrans" cxnId="{FFF02009-B11D-8D42-AF6A-44B28C537019}">
      <dgm:prSet/>
      <dgm:spPr/>
    </dgm:pt>
    <dgm:pt modelId="{9226A19E-1747-BC43-A60D-611277DA0F6F}" type="sibTrans" cxnId="{FFF02009-B11D-8D42-AF6A-44B28C537019}">
      <dgm:prSet/>
      <dgm:spPr/>
    </dgm:pt>
    <dgm:pt modelId="{F1DFC02A-561C-D444-AC8F-79C24F12F95C}">
      <dgm:prSet phldrT="[Text]" custT="1"/>
      <dgm:spPr/>
      <dgm:t>
        <a:bodyPr/>
        <a:lstStyle/>
        <a:p>
          <a:pPr rtl="0"/>
          <a:r>
            <a:rPr lang="en-GB" sz="1400" dirty="0"/>
            <a:t>The public interest requires the issue to be resolved</a:t>
          </a:r>
        </a:p>
      </dgm:t>
    </dgm:pt>
    <dgm:pt modelId="{C2597158-0C78-184C-8D4D-05228EBCD01D}" type="parTrans" cxnId="{9B24D609-82EF-3D4F-B541-8C4EF713E213}">
      <dgm:prSet/>
      <dgm:spPr/>
    </dgm:pt>
    <dgm:pt modelId="{417A94BC-9C44-094E-9F7A-BFFB4ADD8105}" type="sibTrans" cxnId="{9B24D609-82EF-3D4F-B541-8C4EF713E213}">
      <dgm:prSet/>
      <dgm:spPr/>
    </dgm:pt>
    <dgm:pt modelId="{1CA477E6-2121-C541-9543-690DE5CCA93A}">
      <dgm:prSet phldrT="[Text]" custT="1"/>
      <dgm:spPr/>
      <dgm:t>
        <a:bodyPr/>
        <a:lstStyle/>
        <a:p>
          <a:pPr rtl="0"/>
          <a:r>
            <a:rPr lang="en-GB" sz="1400" dirty="0"/>
            <a:t>Proceedings likely to provide appropriate means of resolving it</a:t>
          </a:r>
        </a:p>
      </dgm:t>
    </dgm:pt>
    <dgm:pt modelId="{07204151-F2D2-8745-8108-D9C5B3C0DF5A}" type="parTrans" cxnId="{01021283-1AA7-3040-A890-B0445C367F49}">
      <dgm:prSet/>
      <dgm:spPr/>
    </dgm:pt>
    <dgm:pt modelId="{8DE8740D-FC30-CA49-B855-CB6D636F95FA}" type="sibTrans" cxnId="{01021283-1AA7-3040-A890-B0445C367F49}">
      <dgm:prSet/>
      <dgm:spPr/>
    </dgm:pt>
    <dgm:pt modelId="{E1CAF0D2-EE1D-4CFD-8116-AED9584801B3}" type="pres">
      <dgm:prSet presAssocID="{A3DB09CF-E4F7-4324-8E59-278C49460AFC}" presName="Name0" presStyleCnt="0">
        <dgm:presLayoutVars>
          <dgm:dir/>
          <dgm:animLvl val="lvl"/>
          <dgm:resizeHandles/>
        </dgm:presLayoutVars>
      </dgm:prSet>
      <dgm:spPr/>
      <dgm:t>
        <a:bodyPr/>
        <a:lstStyle/>
        <a:p>
          <a:endParaRPr lang="en-GB"/>
        </a:p>
      </dgm:t>
    </dgm:pt>
    <dgm:pt modelId="{5EF50D6C-D879-4732-BE27-0AB8793512E4}" type="pres">
      <dgm:prSet presAssocID="{F36B0031-A306-4CA2-8AF7-7CE8E4EC9220}" presName="linNode" presStyleCnt="0"/>
      <dgm:spPr/>
    </dgm:pt>
    <dgm:pt modelId="{B2A98079-BCDE-4198-B506-85AF9FBBBE68}" type="pres">
      <dgm:prSet presAssocID="{F36B0031-A306-4CA2-8AF7-7CE8E4EC9220}" presName="parentShp" presStyleLbl="node1" presStyleIdx="0" presStyleCnt="3">
        <dgm:presLayoutVars>
          <dgm:bulletEnabled val="1"/>
        </dgm:presLayoutVars>
      </dgm:prSet>
      <dgm:spPr/>
      <dgm:t>
        <a:bodyPr/>
        <a:lstStyle/>
        <a:p>
          <a:endParaRPr lang="en-GB"/>
        </a:p>
      </dgm:t>
    </dgm:pt>
    <dgm:pt modelId="{C652D9E8-1005-4DAA-9AC6-11D4341A388D}" type="pres">
      <dgm:prSet presAssocID="{F36B0031-A306-4CA2-8AF7-7CE8E4EC9220}" presName="childShp" presStyleLbl="bgAccFollowNode1" presStyleIdx="0" presStyleCnt="3">
        <dgm:presLayoutVars>
          <dgm:bulletEnabled val="1"/>
        </dgm:presLayoutVars>
      </dgm:prSet>
      <dgm:spPr/>
      <dgm:t>
        <a:bodyPr/>
        <a:lstStyle/>
        <a:p>
          <a:endParaRPr lang="en-GB"/>
        </a:p>
      </dgm:t>
    </dgm:pt>
    <dgm:pt modelId="{F5A17ACC-B78D-458F-9B66-46249FA56ACF}" type="pres">
      <dgm:prSet presAssocID="{0DCD545B-142E-42BF-9BBD-8CE1AEFE69A1}" presName="spacing" presStyleCnt="0"/>
      <dgm:spPr/>
    </dgm:pt>
    <dgm:pt modelId="{EAADC257-A54B-4060-B78F-3D4FB8AA0220}" type="pres">
      <dgm:prSet presAssocID="{3C77D139-5D27-44EA-B2FF-FEF6F8BEAF6B}" presName="linNode" presStyleCnt="0"/>
      <dgm:spPr/>
    </dgm:pt>
    <dgm:pt modelId="{E1C1C25D-77E4-4C21-A375-5047E575ADBC}" type="pres">
      <dgm:prSet presAssocID="{3C77D139-5D27-44EA-B2FF-FEF6F8BEAF6B}" presName="parentShp" presStyleLbl="node1" presStyleIdx="1" presStyleCnt="3">
        <dgm:presLayoutVars>
          <dgm:bulletEnabled val="1"/>
        </dgm:presLayoutVars>
      </dgm:prSet>
      <dgm:spPr/>
      <dgm:t>
        <a:bodyPr/>
        <a:lstStyle/>
        <a:p>
          <a:endParaRPr lang="en-GB"/>
        </a:p>
      </dgm:t>
    </dgm:pt>
    <dgm:pt modelId="{47E36AED-1299-467F-95CF-A3A3C03EBD77}" type="pres">
      <dgm:prSet presAssocID="{3C77D139-5D27-44EA-B2FF-FEF6F8BEAF6B}" presName="childShp" presStyleLbl="bgAccFollowNode1" presStyleIdx="1" presStyleCnt="3">
        <dgm:presLayoutVars>
          <dgm:bulletEnabled val="1"/>
        </dgm:presLayoutVars>
      </dgm:prSet>
      <dgm:spPr/>
      <dgm:t>
        <a:bodyPr/>
        <a:lstStyle/>
        <a:p>
          <a:endParaRPr lang="en-GB"/>
        </a:p>
      </dgm:t>
    </dgm:pt>
    <dgm:pt modelId="{8680D89A-3047-47C1-8FA7-2678A6F4775C}" type="pres">
      <dgm:prSet presAssocID="{460D940D-B052-4942-A9B7-74B454B7B103}" presName="spacing" presStyleCnt="0"/>
      <dgm:spPr/>
    </dgm:pt>
    <dgm:pt modelId="{119BC418-1CA2-4C90-BD55-DCBCDF49542F}" type="pres">
      <dgm:prSet presAssocID="{673C9D53-B105-4D98-B1A2-310F8E36C57B}" presName="linNode" presStyleCnt="0"/>
      <dgm:spPr/>
    </dgm:pt>
    <dgm:pt modelId="{50ADC0FB-7570-4D91-A7F9-591DACA71702}" type="pres">
      <dgm:prSet presAssocID="{673C9D53-B105-4D98-B1A2-310F8E36C57B}" presName="parentShp" presStyleLbl="node1" presStyleIdx="2" presStyleCnt="3">
        <dgm:presLayoutVars>
          <dgm:bulletEnabled val="1"/>
        </dgm:presLayoutVars>
      </dgm:prSet>
      <dgm:spPr/>
      <dgm:t>
        <a:bodyPr/>
        <a:lstStyle/>
        <a:p>
          <a:endParaRPr lang="en-GB"/>
        </a:p>
      </dgm:t>
    </dgm:pt>
    <dgm:pt modelId="{B01DFEFB-C88A-4DC1-9490-E96845E2C3A0}" type="pres">
      <dgm:prSet presAssocID="{673C9D53-B105-4D98-B1A2-310F8E36C57B}" presName="childShp" presStyleLbl="bgAccFollowNode1" presStyleIdx="2" presStyleCnt="3">
        <dgm:presLayoutVars>
          <dgm:bulletEnabled val="1"/>
        </dgm:presLayoutVars>
      </dgm:prSet>
      <dgm:spPr/>
      <dgm:t>
        <a:bodyPr/>
        <a:lstStyle/>
        <a:p>
          <a:endParaRPr lang="en-GB"/>
        </a:p>
      </dgm:t>
    </dgm:pt>
  </dgm:ptLst>
  <dgm:cxnLst>
    <dgm:cxn modelId="{AA951E37-99BC-3D46-8C07-A1B8BE18A810}" type="presOf" srcId="{F1DFC02A-561C-D444-AC8F-79C24F12F95C}" destId="{C652D9E8-1005-4DAA-9AC6-11D4341A388D}" srcOrd="0" destOrd="1" presId="urn:microsoft.com/office/officeart/2005/8/layout/vList6"/>
    <dgm:cxn modelId="{512C00B0-EE13-4937-8EAA-FB0E62B63FBC}" type="presOf" srcId="{F36B0031-A306-4CA2-8AF7-7CE8E4EC9220}" destId="{B2A98079-BCDE-4198-B506-85AF9FBBBE68}" srcOrd="0" destOrd="0" presId="urn:microsoft.com/office/officeart/2005/8/layout/vList6"/>
    <dgm:cxn modelId="{20165705-2D28-4B49-8641-BDFC2D0165A0}" type="presOf" srcId="{858A5CBF-2C08-40F6-A7C0-5B45F14B8B95}" destId="{C652D9E8-1005-4DAA-9AC6-11D4341A388D}" srcOrd="0" destOrd="0" presId="urn:microsoft.com/office/officeart/2005/8/layout/vList6"/>
    <dgm:cxn modelId="{8C30E492-AA0A-D641-835F-692BD11D25BB}" type="presOf" srcId="{82B58958-6185-7C40-BA6D-266B4654E571}" destId="{B01DFEFB-C88A-4DC1-9490-E96845E2C3A0}" srcOrd="0" destOrd="2" presId="urn:microsoft.com/office/officeart/2005/8/layout/vList6"/>
    <dgm:cxn modelId="{01021283-1AA7-3040-A890-B0445C367F49}" srcId="{F36B0031-A306-4CA2-8AF7-7CE8E4EC9220}" destId="{1CA477E6-2121-C541-9543-690DE5CCA93A}" srcOrd="2" destOrd="0" parTransId="{07204151-F2D2-8745-8108-D9C5B3C0DF5A}" sibTransId="{8DE8740D-FC30-CA49-B855-CB6D636F95FA}"/>
    <dgm:cxn modelId="{7F511FFB-5E0D-214E-A41B-D10A7FD05B27}" type="presOf" srcId="{1CA477E6-2121-C541-9543-690DE5CCA93A}" destId="{C652D9E8-1005-4DAA-9AC6-11D4341A388D}" srcOrd="0" destOrd="2" presId="urn:microsoft.com/office/officeart/2005/8/layout/vList6"/>
    <dgm:cxn modelId="{2C1E6410-EEEF-481A-8A6B-EE83272A0737}" srcId="{A3DB09CF-E4F7-4324-8E59-278C49460AFC}" destId="{673C9D53-B105-4D98-B1A2-310F8E36C57B}" srcOrd="2" destOrd="0" parTransId="{4E5E9DF4-6BF9-47BF-A7C3-1B21E6A1C65D}" sibTransId="{33E1398D-7CFA-4E31-B823-80FF16DA0F99}"/>
    <dgm:cxn modelId="{B5BEA0CE-EBB6-40E0-88F4-718DC1E26CA5}" type="presOf" srcId="{5F032F29-16F2-4517-8220-3FACEAB0AC87}" destId="{B01DFEFB-C88A-4DC1-9490-E96845E2C3A0}" srcOrd="0" destOrd="0" presId="urn:microsoft.com/office/officeart/2005/8/layout/vList6"/>
    <dgm:cxn modelId="{EF79DACC-6B46-4A7E-9EEF-655B1DF8D3FF}" type="presOf" srcId="{3C77D139-5D27-44EA-B2FF-FEF6F8BEAF6B}" destId="{E1C1C25D-77E4-4C21-A375-5047E575ADBC}" srcOrd="0" destOrd="0" presId="urn:microsoft.com/office/officeart/2005/8/layout/vList6"/>
    <dgm:cxn modelId="{AE2C7965-18BF-44F4-B758-C4C93AD1F53D}" type="presOf" srcId="{A3DB09CF-E4F7-4324-8E59-278C49460AFC}" destId="{E1CAF0D2-EE1D-4CFD-8116-AED9584801B3}" srcOrd="0" destOrd="0" presId="urn:microsoft.com/office/officeart/2005/8/layout/vList6"/>
    <dgm:cxn modelId="{8CA548EC-F20F-E848-B7D9-08A843EB53F7}" srcId="{673C9D53-B105-4D98-B1A2-310F8E36C57B}" destId="{0ECDD65A-33CD-3C4A-A54F-9F9FF79E9F64}" srcOrd="1" destOrd="0" parTransId="{60A12E50-8303-9D48-9C88-F4F578D264DD}" sibTransId="{D5019FEE-9A56-734F-9527-9C98BEED8B67}"/>
    <dgm:cxn modelId="{23584E93-9918-BB41-8F10-FB8D75C114C7}" type="presOf" srcId="{0ECDD65A-33CD-3C4A-A54F-9F9FF79E9F64}" destId="{B01DFEFB-C88A-4DC1-9490-E96845E2C3A0}" srcOrd="0" destOrd="1" presId="urn:microsoft.com/office/officeart/2005/8/layout/vList6"/>
    <dgm:cxn modelId="{D2CDDB1C-CADF-46B9-AB51-08D653797139}" srcId="{3C77D139-5D27-44EA-B2FF-FEF6F8BEAF6B}" destId="{CF12B972-99BB-48AA-8FB8-F43D913E0749}" srcOrd="0" destOrd="0" parTransId="{05B17179-E812-442A-B5F3-1CA1CB583487}" sibTransId="{979368D6-F7DE-419D-886D-ACC842406F11}"/>
    <dgm:cxn modelId="{C277AEF5-B902-42AE-BBA4-8432E1C1FD64}" type="presOf" srcId="{CF12B972-99BB-48AA-8FB8-F43D913E0749}" destId="{47E36AED-1299-467F-95CF-A3A3C03EBD77}" srcOrd="0" destOrd="0" presId="urn:microsoft.com/office/officeart/2005/8/layout/vList6"/>
    <dgm:cxn modelId="{FFF02009-B11D-8D42-AF6A-44B28C537019}" srcId="{673C9D53-B105-4D98-B1A2-310F8E36C57B}" destId="{82B58958-6185-7C40-BA6D-266B4654E571}" srcOrd="2" destOrd="0" parTransId="{A27C8A05-5D74-DC49-8493-DB2E0B2D0921}" sibTransId="{9226A19E-1747-BC43-A60D-611277DA0F6F}"/>
    <dgm:cxn modelId="{B5EE3E5D-AAFC-48B0-90E4-82218D5D657F}" srcId="{A3DB09CF-E4F7-4324-8E59-278C49460AFC}" destId="{3C77D139-5D27-44EA-B2FF-FEF6F8BEAF6B}" srcOrd="1" destOrd="0" parTransId="{3A6086E3-8147-47AF-BF30-D6BA2BDD9D69}" sibTransId="{460D940D-B052-4942-A9B7-74B454B7B103}"/>
    <dgm:cxn modelId="{21AED215-4564-4729-99F3-0CAAB75E9D72}" srcId="{A3DB09CF-E4F7-4324-8E59-278C49460AFC}" destId="{F36B0031-A306-4CA2-8AF7-7CE8E4EC9220}" srcOrd="0" destOrd="0" parTransId="{9D00436C-CACB-481B-8FB9-18F0A1734ABB}" sibTransId="{0DCD545B-142E-42BF-9BBD-8CE1AEFE69A1}"/>
    <dgm:cxn modelId="{9B24D609-82EF-3D4F-B541-8C4EF713E213}" srcId="{F36B0031-A306-4CA2-8AF7-7CE8E4EC9220}" destId="{F1DFC02A-561C-D444-AC8F-79C24F12F95C}" srcOrd="1" destOrd="0" parTransId="{C2597158-0C78-184C-8D4D-05228EBCD01D}" sibTransId="{417A94BC-9C44-094E-9F7A-BFFB4ADD8105}"/>
    <dgm:cxn modelId="{EE045B80-53A5-425E-AA4B-EF456FBA45DB}" srcId="{673C9D53-B105-4D98-B1A2-310F8E36C57B}" destId="{5F032F29-16F2-4517-8220-3FACEAB0AC87}" srcOrd="0" destOrd="0" parTransId="{C1465E81-66F4-44FB-925D-A2224731227E}" sibTransId="{94A4AAC5-CFCC-420B-A470-850A396A5F72}"/>
    <dgm:cxn modelId="{C66F097A-3526-8A40-85B5-7E21B4B2B2BF}" srcId="{3C77D139-5D27-44EA-B2FF-FEF6F8BEAF6B}" destId="{BAFE5C92-A10B-FC41-80E1-F76B84942EC8}" srcOrd="1" destOrd="0" parTransId="{6BE28170-13A0-084C-88E3-C703590308E8}" sibTransId="{3599F2E0-3B8A-5E4F-8F85-301506846537}"/>
    <dgm:cxn modelId="{D82A2AB3-FB3A-4835-A4B8-DDE19A2DDAC4}" type="presOf" srcId="{673C9D53-B105-4D98-B1A2-310F8E36C57B}" destId="{50ADC0FB-7570-4D91-A7F9-591DACA71702}" srcOrd="0" destOrd="0" presId="urn:microsoft.com/office/officeart/2005/8/layout/vList6"/>
    <dgm:cxn modelId="{CC75E7CC-16DF-6F46-A0D5-AED343CDDE98}" type="presOf" srcId="{BAFE5C92-A10B-FC41-80E1-F76B84942EC8}" destId="{47E36AED-1299-467F-95CF-A3A3C03EBD77}" srcOrd="0" destOrd="1" presId="urn:microsoft.com/office/officeart/2005/8/layout/vList6"/>
    <dgm:cxn modelId="{8269FBAF-4FD8-41DF-8F59-FDE507018433}" srcId="{F36B0031-A306-4CA2-8AF7-7CE8E4EC9220}" destId="{858A5CBF-2C08-40F6-A7C0-5B45F14B8B95}" srcOrd="0" destOrd="0" parTransId="{3302E8BA-5AEC-4922-9A69-3C6632B45A55}" sibTransId="{C2BA217A-C3C5-46CC-8F15-7E1D1E7CA4F1}"/>
    <dgm:cxn modelId="{2DB27F8F-A25D-431B-9C1B-BF858A0028CB}" type="presParOf" srcId="{E1CAF0D2-EE1D-4CFD-8116-AED9584801B3}" destId="{5EF50D6C-D879-4732-BE27-0AB8793512E4}" srcOrd="0" destOrd="0" presId="urn:microsoft.com/office/officeart/2005/8/layout/vList6"/>
    <dgm:cxn modelId="{C60E637E-D677-4A9C-A18C-D4DAF8E355D1}" type="presParOf" srcId="{5EF50D6C-D879-4732-BE27-0AB8793512E4}" destId="{B2A98079-BCDE-4198-B506-85AF9FBBBE68}" srcOrd="0" destOrd="0" presId="urn:microsoft.com/office/officeart/2005/8/layout/vList6"/>
    <dgm:cxn modelId="{0D438232-D94E-40BB-ACC7-F9DAB4C32CF5}" type="presParOf" srcId="{5EF50D6C-D879-4732-BE27-0AB8793512E4}" destId="{C652D9E8-1005-4DAA-9AC6-11D4341A388D}" srcOrd="1" destOrd="0" presId="urn:microsoft.com/office/officeart/2005/8/layout/vList6"/>
    <dgm:cxn modelId="{00903A91-8A35-412A-9623-FA43FEF68974}" type="presParOf" srcId="{E1CAF0D2-EE1D-4CFD-8116-AED9584801B3}" destId="{F5A17ACC-B78D-458F-9B66-46249FA56ACF}" srcOrd="1" destOrd="0" presId="urn:microsoft.com/office/officeart/2005/8/layout/vList6"/>
    <dgm:cxn modelId="{75A9EE00-B72E-472B-906C-97213568F285}" type="presParOf" srcId="{E1CAF0D2-EE1D-4CFD-8116-AED9584801B3}" destId="{EAADC257-A54B-4060-B78F-3D4FB8AA0220}" srcOrd="2" destOrd="0" presId="urn:microsoft.com/office/officeart/2005/8/layout/vList6"/>
    <dgm:cxn modelId="{D0A45F27-9E87-47DD-95D7-6475F9B3CE10}" type="presParOf" srcId="{EAADC257-A54B-4060-B78F-3D4FB8AA0220}" destId="{E1C1C25D-77E4-4C21-A375-5047E575ADBC}" srcOrd="0" destOrd="0" presId="urn:microsoft.com/office/officeart/2005/8/layout/vList6"/>
    <dgm:cxn modelId="{1F7E117B-ECE0-4AF2-AC16-C86A1C1253CA}" type="presParOf" srcId="{EAADC257-A54B-4060-B78F-3D4FB8AA0220}" destId="{47E36AED-1299-467F-95CF-A3A3C03EBD77}" srcOrd="1" destOrd="0" presId="urn:microsoft.com/office/officeart/2005/8/layout/vList6"/>
    <dgm:cxn modelId="{1137D76A-FB74-4963-A954-8D63470DADFA}" type="presParOf" srcId="{E1CAF0D2-EE1D-4CFD-8116-AED9584801B3}" destId="{8680D89A-3047-47C1-8FA7-2678A6F4775C}" srcOrd="3" destOrd="0" presId="urn:microsoft.com/office/officeart/2005/8/layout/vList6"/>
    <dgm:cxn modelId="{AA960F97-6917-4067-B8A7-6B9C39EEF471}" type="presParOf" srcId="{E1CAF0D2-EE1D-4CFD-8116-AED9584801B3}" destId="{119BC418-1CA2-4C90-BD55-DCBCDF49542F}" srcOrd="4" destOrd="0" presId="urn:microsoft.com/office/officeart/2005/8/layout/vList6"/>
    <dgm:cxn modelId="{E3B6D5A3-4336-447E-8BE4-4D3C980235B3}" type="presParOf" srcId="{119BC418-1CA2-4C90-BD55-DCBCDF49542F}" destId="{50ADC0FB-7570-4D91-A7F9-591DACA71702}" srcOrd="0" destOrd="0" presId="urn:microsoft.com/office/officeart/2005/8/layout/vList6"/>
    <dgm:cxn modelId="{E5A2ADD0-D1F3-4AC4-A47E-F1B537E6A072}" type="presParOf" srcId="{119BC418-1CA2-4C90-BD55-DCBCDF49542F}" destId="{B01DFEFB-C88A-4DC1-9490-E96845E2C3A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B36B9D-9A5D-4A90-87A3-0A8EA1BE840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546C70B7-4195-4B75-A70D-69D3FA2A7A8A}">
      <dgm:prSet phldrT="[Text]" custT="1"/>
      <dgm:spPr/>
      <dgm:t>
        <a:bodyPr/>
        <a:lstStyle/>
        <a:p>
          <a:r>
            <a:rPr lang="en-GB" sz="1600" dirty="0"/>
            <a:t>Financial resources of parties, including resources of person who provides/ may provide financial support</a:t>
          </a:r>
        </a:p>
      </dgm:t>
    </dgm:pt>
    <dgm:pt modelId="{6A7FB689-53D5-4DD8-9630-D4671952B395}" type="parTrans" cxnId="{427FFB40-7829-4315-915B-5863103B451A}">
      <dgm:prSet/>
      <dgm:spPr/>
      <dgm:t>
        <a:bodyPr/>
        <a:lstStyle/>
        <a:p>
          <a:endParaRPr lang="en-GB"/>
        </a:p>
      </dgm:t>
    </dgm:pt>
    <dgm:pt modelId="{83AD213B-11B1-437C-BE25-E245BA88B37B}" type="sibTrans" cxnId="{427FFB40-7829-4315-915B-5863103B451A}">
      <dgm:prSet/>
      <dgm:spPr/>
      <dgm:t>
        <a:bodyPr/>
        <a:lstStyle/>
        <a:p>
          <a:endParaRPr lang="en-GB"/>
        </a:p>
      </dgm:t>
    </dgm:pt>
    <dgm:pt modelId="{86350CA5-B8E3-448A-8D22-257E43420790}">
      <dgm:prSet phldrT="[Text]" custT="1"/>
      <dgm:spPr/>
      <dgm:t>
        <a:bodyPr/>
        <a:lstStyle/>
        <a:p>
          <a:r>
            <a:rPr lang="en-GB" sz="1600" dirty="0"/>
            <a:t>Extent to which applicant likely to benefit if relief is granted to applicant</a:t>
          </a:r>
        </a:p>
      </dgm:t>
    </dgm:pt>
    <dgm:pt modelId="{56A9FF3C-B8C2-4AA3-828E-82DCFE043BBA}" type="parTrans" cxnId="{0F052F4F-68C1-43B3-AFDF-4BF529D3426D}">
      <dgm:prSet/>
      <dgm:spPr/>
      <dgm:t>
        <a:bodyPr/>
        <a:lstStyle/>
        <a:p>
          <a:endParaRPr lang="en-GB"/>
        </a:p>
      </dgm:t>
    </dgm:pt>
    <dgm:pt modelId="{98804BBA-E81F-4609-A894-337F12507CA3}" type="sibTrans" cxnId="{0F052F4F-68C1-43B3-AFDF-4BF529D3426D}">
      <dgm:prSet/>
      <dgm:spPr/>
      <dgm:t>
        <a:bodyPr/>
        <a:lstStyle/>
        <a:p>
          <a:endParaRPr lang="en-GB"/>
        </a:p>
      </dgm:t>
    </dgm:pt>
    <dgm:pt modelId="{F2EA7A7B-ABC0-4344-8BC4-AEE554FBEF61}">
      <dgm:prSet phldrT="[Text]" custT="1"/>
      <dgm:spPr/>
      <dgm:t>
        <a:bodyPr/>
        <a:lstStyle/>
        <a:p>
          <a:r>
            <a:rPr lang="en-GB" sz="1600" dirty="0"/>
            <a:t>Extent to which supporter likely to benefit if relief is granted to applicant</a:t>
          </a:r>
        </a:p>
      </dgm:t>
    </dgm:pt>
    <dgm:pt modelId="{2C6D30AE-04F1-45D1-813D-3CBB29BF1EB7}" type="parTrans" cxnId="{A7339F12-46DA-4122-A166-D177231D755E}">
      <dgm:prSet/>
      <dgm:spPr/>
      <dgm:t>
        <a:bodyPr/>
        <a:lstStyle/>
        <a:p>
          <a:endParaRPr lang="en-GB"/>
        </a:p>
      </dgm:t>
    </dgm:pt>
    <dgm:pt modelId="{E1856884-454D-40FD-9502-8D56DB71927C}" type="sibTrans" cxnId="{A7339F12-46DA-4122-A166-D177231D755E}">
      <dgm:prSet/>
      <dgm:spPr/>
      <dgm:t>
        <a:bodyPr/>
        <a:lstStyle/>
        <a:p>
          <a:endParaRPr lang="en-GB"/>
        </a:p>
      </dgm:t>
    </dgm:pt>
    <dgm:pt modelId="{0691E73E-0E8A-402D-8566-E518D902023F}">
      <dgm:prSet/>
      <dgm:spPr/>
      <dgm:t>
        <a:bodyPr/>
        <a:lstStyle/>
        <a:p>
          <a:r>
            <a:rPr lang="en-GB" dirty="0"/>
            <a:t>Legal representatives for applicant acting free of charge</a:t>
          </a:r>
        </a:p>
      </dgm:t>
    </dgm:pt>
    <dgm:pt modelId="{8610CC99-EBE5-4C4B-98B6-5CC9A3B01537}" type="parTrans" cxnId="{FF311E96-7CE6-4605-A54E-A35E63028A4C}">
      <dgm:prSet/>
      <dgm:spPr/>
      <dgm:t>
        <a:bodyPr/>
        <a:lstStyle/>
        <a:p>
          <a:endParaRPr lang="en-GB"/>
        </a:p>
      </dgm:t>
    </dgm:pt>
    <dgm:pt modelId="{34FB0324-4946-4332-A3C5-19D09B28F4E0}" type="sibTrans" cxnId="{FF311E96-7CE6-4605-A54E-A35E63028A4C}">
      <dgm:prSet/>
      <dgm:spPr/>
      <dgm:t>
        <a:bodyPr/>
        <a:lstStyle/>
        <a:p>
          <a:endParaRPr lang="en-GB"/>
        </a:p>
      </dgm:t>
    </dgm:pt>
    <dgm:pt modelId="{0FC0D272-D9D4-4E55-937F-790E54F4E5B0}">
      <dgm:prSet/>
      <dgm:spPr/>
      <dgm:t>
        <a:bodyPr/>
        <a:lstStyle/>
        <a:p>
          <a:r>
            <a:rPr lang="en-GB" dirty="0"/>
            <a:t>Applicant is appropriate person to represent the interests of others or the public interest</a:t>
          </a:r>
        </a:p>
      </dgm:t>
    </dgm:pt>
    <dgm:pt modelId="{E72A3607-80C2-4E31-84F1-306E5AC9CC1D}" type="sibTrans" cxnId="{F54D7633-791B-4D69-A2C2-4793632AC2EF}">
      <dgm:prSet/>
      <dgm:spPr/>
      <dgm:t>
        <a:bodyPr/>
        <a:lstStyle/>
        <a:p>
          <a:endParaRPr lang="en-GB"/>
        </a:p>
      </dgm:t>
    </dgm:pt>
    <dgm:pt modelId="{F8072B06-7B35-4634-99D9-5F01E0BFDFBC}" type="parTrans" cxnId="{F54D7633-791B-4D69-A2C2-4793632AC2EF}">
      <dgm:prSet/>
      <dgm:spPr/>
      <dgm:t>
        <a:bodyPr/>
        <a:lstStyle/>
        <a:p>
          <a:endParaRPr lang="en-GB"/>
        </a:p>
      </dgm:t>
    </dgm:pt>
    <dgm:pt modelId="{26A7ACBB-F3A3-444E-85AB-A52DB5C388CC}" type="pres">
      <dgm:prSet presAssocID="{58B36B9D-9A5D-4A90-87A3-0A8EA1BE840D}" presName="Name0" presStyleCnt="0">
        <dgm:presLayoutVars>
          <dgm:chMax val="7"/>
          <dgm:chPref val="7"/>
          <dgm:dir/>
        </dgm:presLayoutVars>
      </dgm:prSet>
      <dgm:spPr/>
      <dgm:t>
        <a:bodyPr/>
        <a:lstStyle/>
        <a:p>
          <a:endParaRPr lang="en-GB"/>
        </a:p>
      </dgm:t>
    </dgm:pt>
    <dgm:pt modelId="{6612DB41-00DC-4A7B-AF85-B3F70D7394B3}" type="pres">
      <dgm:prSet presAssocID="{58B36B9D-9A5D-4A90-87A3-0A8EA1BE840D}" presName="Name1" presStyleCnt="0"/>
      <dgm:spPr/>
    </dgm:pt>
    <dgm:pt modelId="{D24A4960-4808-4159-B147-4C5AE6BEFE79}" type="pres">
      <dgm:prSet presAssocID="{58B36B9D-9A5D-4A90-87A3-0A8EA1BE840D}" presName="cycle" presStyleCnt="0"/>
      <dgm:spPr/>
    </dgm:pt>
    <dgm:pt modelId="{81609992-8FE9-4BE4-A99E-FB49A0FC8DAE}" type="pres">
      <dgm:prSet presAssocID="{58B36B9D-9A5D-4A90-87A3-0A8EA1BE840D}" presName="srcNode" presStyleLbl="node1" presStyleIdx="0" presStyleCnt="5"/>
      <dgm:spPr/>
    </dgm:pt>
    <dgm:pt modelId="{773CB092-CB14-445D-83F6-81EDB16907D8}" type="pres">
      <dgm:prSet presAssocID="{58B36B9D-9A5D-4A90-87A3-0A8EA1BE840D}" presName="conn" presStyleLbl="parChTrans1D2" presStyleIdx="0" presStyleCnt="1"/>
      <dgm:spPr/>
      <dgm:t>
        <a:bodyPr/>
        <a:lstStyle/>
        <a:p>
          <a:endParaRPr lang="en-GB"/>
        </a:p>
      </dgm:t>
    </dgm:pt>
    <dgm:pt modelId="{2AF31DF8-C194-4A16-A735-E3E3CEE23E5E}" type="pres">
      <dgm:prSet presAssocID="{58B36B9D-9A5D-4A90-87A3-0A8EA1BE840D}" presName="extraNode" presStyleLbl="node1" presStyleIdx="0" presStyleCnt="5"/>
      <dgm:spPr/>
    </dgm:pt>
    <dgm:pt modelId="{A464E769-A190-43CD-A61B-C924D737BC60}" type="pres">
      <dgm:prSet presAssocID="{58B36B9D-9A5D-4A90-87A3-0A8EA1BE840D}" presName="dstNode" presStyleLbl="node1" presStyleIdx="0" presStyleCnt="5"/>
      <dgm:spPr/>
    </dgm:pt>
    <dgm:pt modelId="{6825419D-F3E6-4898-8140-AD2591596E44}" type="pres">
      <dgm:prSet presAssocID="{546C70B7-4195-4B75-A70D-69D3FA2A7A8A}" presName="text_1" presStyleLbl="node1" presStyleIdx="0" presStyleCnt="5">
        <dgm:presLayoutVars>
          <dgm:bulletEnabled val="1"/>
        </dgm:presLayoutVars>
      </dgm:prSet>
      <dgm:spPr/>
      <dgm:t>
        <a:bodyPr/>
        <a:lstStyle/>
        <a:p>
          <a:endParaRPr lang="en-GB"/>
        </a:p>
      </dgm:t>
    </dgm:pt>
    <dgm:pt modelId="{C8A5BB45-8336-46FA-A3C7-AB1A9B354675}" type="pres">
      <dgm:prSet presAssocID="{546C70B7-4195-4B75-A70D-69D3FA2A7A8A}" presName="accent_1" presStyleCnt="0"/>
      <dgm:spPr/>
    </dgm:pt>
    <dgm:pt modelId="{069B212C-9F3C-4229-BBB4-6143440A5175}" type="pres">
      <dgm:prSet presAssocID="{546C70B7-4195-4B75-A70D-69D3FA2A7A8A}" presName="accentRepeatNode" presStyleLbl="solidFgAcc1" presStyleIdx="0" presStyleCnt="5"/>
      <dgm:spPr/>
    </dgm:pt>
    <dgm:pt modelId="{AA12668A-44F9-4E75-8B33-67FF8E05DD0F}" type="pres">
      <dgm:prSet presAssocID="{86350CA5-B8E3-448A-8D22-257E43420790}" presName="text_2" presStyleLbl="node1" presStyleIdx="1" presStyleCnt="5">
        <dgm:presLayoutVars>
          <dgm:bulletEnabled val="1"/>
        </dgm:presLayoutVars>
      </dgm:prSet>
      <dgm:spPr/>
      <dgm:t>
        <a:bodyPr/>
        <a:lstStyle/>
        <a:p>
          <a:endParaRPr lang="en-GB"/>
        </a:p>
      </dgm:t>
    </dgm:pt>
    <dgm:pt modelId="{DA915B19-1C7C-406B-ADCC-5EF11DA051F6}" type="pres">
      <dgm:prSet presAssocID="{86350CA5-B8E3-448A-8D22-257E43420790}" presName="accent_2" presStyleCnt="0"/>
      <dgm:spPr/>
    </dgm:pt>
    <dgm:pt modelId="{C5FA0144-A979-472E-A2D8-A343A5ECF508}" type="pres">
      <dgm:prSet presAssocID="{86350CA5-B8E3-448A-8D22-257E43420790}" presName="accentRepeatNode" presStyleLbl="solidFgAcc1" presStyleIdx="1" presStyleCnt="5"/>
      <dgm:spPr/>
    </dgm:pt>
    <dgm:pt modelId="{ECEF2765-19B9-46EB-9F3C-08FE408379F7}" type="pres">
      <dgm:prSet presAssocID="{F2EA7A7B-ABC0-4344-8BC4-AEE554FBEF61}" presName="text_3" presStyleLbl="node1" presStyleIdx="2" presStyleCnt="5">
        <dgm:presLayoutVars>
          <dgm:bulletEnabled val="1"/>
        </dgm:presLayoutVars>
      </dgm:prSet>
      <dgm:spPr/>
      <dgm:t>
        <a:bodyPr/>
        <a:lstStyle/>
        <a:p>
          <a:endParaRPr lang="en-GB"/>
        </a:p>
      </dgm:t>
    </dgm:pt>
    <dgm:pt modelId="{5AEE0633-5D28-49E6-8594-03B7242A6AD8}" type="pres">
      <dgm:prSet presAssocID="{F2EA7A7B-ABC0-4344-8BC4-AEE554FBEF61}" presName="accent_3" presStyleCnt="0"/>
      <dgm:spPr/>
    </dgm:pt>
    <dgm:pt modelId="{25579D15-4848-492E-B9FC-55AB51722C8E}" type="pres">
      <dgm:prSet presAssocID="{F2EA7A7B-ABC0-4344-8BC4-AEE554FBEF61}" presName="accentRepeatNode" presStyleLbl="solidFgAcc1" presStyleIdx="2" presStyleCnt="5"/>
      <dgm:spPr/>
    </dgm:pt>
    <dgm:pt modelId="{3CABD7D4-28C3-4D4C-BF85-3AEB33DF0F4E}" type="pres">
      <dgm:prSet presAssocID="{0691E73E-0E8A-402D-8566-E518D902023F}" presName="text_4" presStyleLbl="node1" presStyleIdx="3" presStyleCnt="5">
        <dgm:presLayoutVars>
          <dgm:bulletEnabled val="1"/>
        </dgm:presLayoutVars>
      </dgm:prSet>
      <dgm:spPr/>
      <dgm:t>
        <a:bodyPr/>
        <a:lstStyle/>
        <a:p>
          <a:endParaRPr lang="en-GB"/>
        </a:p>
      </dgm:t>
    </dgm:pt>
    <dgm:pt modelId="{2A7982EF-34F8-514E-A99B-8CDB96AAFFDF}" type="pres">
      <dgm:prSet presAssocID="{0691E73E-0E8A-402D-8566-E518D902023F}" presName="accent_4" presStyleCnt="0"/>
      <dgm:spPr/>
    </dgm:pt>
    <dgm:pt modelId="{37476C0F-03B8-4EEB-BE56-324EC3B1A313}" type="pres">
      <dgm:prSet presAssocID="{0691E73E-0E8A-402D-8566-E518D902023F}" presName="accentRepeatNode" presStyleLbl="solidFgAcc1" presStyleIdx="3" presStyleCnt="5"/>
      <dgm:spPr/>
    </dgm:pt>
    <dgm:pt modelId="{0E22FAF3-7CCC-6C4E-AFFB-DE6981AC9DAD}" type="pres">
      <dgm:prSet presAssocID="{0FC0D272-D9D4-4E55-937F-790E54F4E5B0}" presName="text_5" presStyleLbl="node1" presStyleIdx="4" presStyleCnt="5">
        <dgm:presLayoutVars>
          <dgm:bulletEnabled val="1"/>
        </dgm:presLayoutVars>
      </dgm:prSet>
      <dgm:spPr/>
      <dgm:t>
        <a:bodyPr/>
        <a:lstStyle/>
        <a:p>
          <a:endParaRPr lang="en-GB"/>
        </a:p>
      </dgm:t>
    </dgm:pt>
    <dgm:pt modelId="{599D1613-F666-834E-A61C-8CD7AB33D317}" type="pres">
      <dgm:prSet presAssocID="{0FC0D272-D9D4-4E55-937F-790E54F4E5B0}" presName="accent_5" presStyleCnt="0"/>
      <dgm:spPr/>
    </dgm:pt>
    <dgm:pt modelId="{3DC30094-608D-4EBA-9A99-FD50538A76B1}" type="pres">
      <dgm:prSet presAssocID="{0FC0D272-D9D4-4E55-937F-790E54F4E5B0}" presName="accentRepeatNode" presStyleLbl="solidFgAcc1" presStyleIdx="4" presStyleCnt="5"/>
      <dgm:spPr/>
    </dgm:pt>
  </dgm:ptLst>
  <dgm:cxnLst>
    <dgm:cxn modelId="{01B7DB12-296E-49BD-8C58-AF3529DDD767}" type="presOf" srcId="{F2EA7A7B-ABC0-4344-8BC4-AEE554FBEF61}" destId="{ECEF2765-19B9-46EB-9F3C-08FE408379F7}" srcOrd="0" destOrd="0" presId="urn:microsoft.com/office/officeart/2008/layout/VerticalCurvedList"/>
    <dgm:cxn modelId="{7A30285E-2C03-4E46-811E-F366A7E9B194}" type="presOf" srcId="{0691E73E-0E8A-402D-8566-E518D902023F}" destId="{3CABD7D4-28C3-4D4C-BF85-3AEB33DF0F4E}" srcOrd="0" destOrd="0" presId="urn:microsoft.com/office/officeart/2008/layout/VerticalCurvedList"/>
    <dgm:cxn modelId="{FF311E96-7CE6-4605-A54E-A35E63028A4C}" srcId="{58B36B9D-9A5D-4A90-87A3-0A8EA1BE840D}" destId="{0691E73E-0E8A-402D-8566-E518D902023F}" srcOrd="3" destOrd="0" parTransId="{8610CC99-EBE5-4C4B-98B6-5CC9A3B01537}" sibTransId="{34FB0324-4946-4332-A3C5-19D09B28F4E0}"/>
    <dgm:cxn modelId="{F54D7633-791B-4D69-A2C2-4793632AC2EF}" srcId="{58B36B9D-9A5D-4A90-87A3-0A8EA1BE840D}" destId="{0FC0D272-D9D4-4E55-937F-790E54F4E5B0}" srcOrd="4" destOrd="0" parTransId="{F8072B06-7B35-4634-99D9-5F01E0BFDFBC}" sibTransId="{E72A3607-80C2-4E31-84F1-306E5AC9CC1D}"/>
    <dgm:cxn modelId="{0F052F4F-68C1-43B3-AFDF-4BF529D3426D}" srcId="{58B36B9D-9A5D-4A90-87A3-0A8EA1BE840D}" destId="{86350CA5-B8E3-448A-8D22-257E43420790}" srcOrd="1" destOrd="0" parTransId="{56A9FF3C-B8C2-4AA3-828E-82DCFE043BBA}" sibTransId="{98804BBA-E81F-4609-A894-337F12507CA3}"/>
    <dgm:cxn modelId="{427FFB40-7829-4315-915B-5863103B451A}" srcId="{58B36B9D-9A5D-4A90-87A3-0A8EA1BE840D}" destId="{546C70B7-4195-4B75-A70D-69D3FA2A7A8A}" srcOrd="0" destOrd="0" parTransId="{6A7FB689-53D5-4DD8-9630-D4671952B395}" sibTransId="{83AD213B-11B1-437C-BE25-E245BA88B37B}"/>
    <dgm:cxn modelId="{A503D198-6700-4144-94C7-98D3016CAF34}" type="presOf" srcId="{58B36B9D-9A5D-4A90-87A3-0A8EA1BE840D}" destId="{26A7ACBB-F3A3-444E-85AB-A52DB5C388CC}" srcOrd="0" destOrd="0" presId="urn:microsoft.com/office/officeart/2008/layout/VerticalCurvedList"/>
    <dgm:cxn modelId="{8FAC82B2-4121-4DDD-9F1D-A2C60591598D}" type="presOf" srcId="{83AD213B-11B1-437C-BE25-E245BA88B37B}" destId="{773CB092-CB14-445D-83F6-81EDB16907D8}" srcOrd="0" destOrd="0" presId="urn:microsoft.com/office/officeart/2008/layout/VerticalCurvedList"/>
    <dgm:cxn modelId="{A7339F12-46DA-4122-A166-D177231D755E}" srcId="{58B36B9D-9A5D-4A90-87A3-0A8EA1BE840D}" destId="{F2EA7A7B-ABC0-4344-8BC4-AEE554FBEF61}" srcOrd="2" destOrd="0" parTransId="{2C6D30AE-04F1-45D1-813D-3CBB29BF1EB7}" sibTransId="{E1856884-454D-40FD-9502-8D56DB71927C}"/>
    <dgm:cxn modelId="{B76A1E69-EB87-2441-996B-5FC61239B3FD}" type="presOf" srcId="{0FC0D272-D9D4-4E55-937F-790E54F4E5B0}" destId="{0E22FAF3-7CCC-6C4E-AFFB-DE6981AC9DAD}" srcOrd="0" destOrd="0" presId="urn:microsoft.com/office/officeart/2008/layout/VerticalCurvedList"/>
    <dgm:cxn modelId="{66D06BC1-8525-4485-90AB-0ACC9A18B09A}" type="presOf" srcId="{546C70B7-4195-4B75-A70D-69D3FA2A7A8A}" destId="{6825419D-F3E6-4898-8140-AD2591596E44}" srcOrd="0" destOrd="0" presId="urn:microsoft.com/office/officeart/2008/layout/VerticalCurvedList"/>
    <dgm:cxn modelId="{A9DEA3B8-A1D6-4260-9E55-0525F297857B}" type="presOf" srcId="{86350CA5-B8E3-448A-8D22-257E43420790}" destId="{AA12668A-44F9-4E75-8B33-67FF8E05DD0F}" srcOrd="0" destOrd="0" presId="urn:microsoft.com/office/officeart/2008/layout/VerticalCurvedList"/>
    <dgm:cxn modelId="{E2030CF4-172D-4B9B-87EB-73E424D1EA0A}" type="presParOf" srcId="{26A7ACBB-F3A3-444E-85AB-A52DB5C388CC}" destId="{6612DB41-00DC-4A7B-AF85-B3F70D7394B3}" srcOrd="0" destOrd="0" presId="urn:microsoft.com/office/officeart/2008/layout/VerticalCurvedList"/>
    <dgm:cxn modelId="{656211EB-2D7B-4610-A374-47A1C1180621}" type="presParOf" srcId="{6612DB41-00DC-4A7B-AF85-B3F70D7394B3}" destId="{D24A4960-4808-4159-B147-4C5AE6BEFE79}" srcOrd="0" destOrd="0" presId="urn:microsoft.com/office/officeart/2008/layout/VerticalCurvedList"/>
    <dgm:cxn modelId="{2F02458E-6881-4E16-99F1-2B03D571B889}" type="presParOf" srcId="{D24A4960-4808-4159-B147-4C5AE6BEFE79}" destId="{81609992-8FE9-4BE4-A99E-FB49A0FC8DAE}" srcOrd="0" destOrd="0" presId="urn:microsoft.com/office/officeart/2008/layout/VerticalCurvedList"/>
    <dgm:cxn modelId="{ECB7EEE6-4321-43F1-AA05-AD6C86271817}" type="presParOf" srcId="{D24A4960-4808-4159-B147-4C5AE6BEFE79}" destId="{773CB092-CB14-445D-83F6-81EDB16907D8}" srcOrd="1" destOrd="0" presId="urn:microsoft.com/office/officeart/2008/layout/VerticalCurvedList"/>
    <dgm:cxn modelId="{3EB33218-B19C-4165-BB53-D71AB11996D9}" type="presParOf" srcId="{D24A4960-4808-4159-B147-4C5AE6BEFE79}" destId="{2AF31DF8-C194-4A16-A735-E3E3CEE23E5E}" srcOrd="2" destOrd="0" presId="urn:microsoft.com/office/officeart/2008/layout/VerticalCurvedList"/>
    <dgm:cxn modelId="{CC9AF901-9F82-4800-A804-75A19F378AEE}" type="presParOf" srcId="{D24A4960-4808-4159-B147-4C5AE6BEFE79}" destId="{A464E769-A190-43CD-A61B-C924D737BC60}" srcOrd="3" destOrd="0" presId="urn:microsoft.com/office/officeart/2008/layout/VerticalCurvedList"/>
    <dgm:cxn modelId="{905FC54B-F7C1-48E9-A78C-95A10E984050}" type="presParOf" srcId="{6612DB41-00DC-4A7B-AF85-B3F70D7394B3}" destId="{6825419D-F3E6-4898-8140-AD2591596E44}" srcOrd="1" destOrd="0" presId="urn:microsoft.com/office/officeart/2008/layout/VerticalCurvedList"/>
    <dgm:cxn modelId="{AE239AC8-0EF7-48D9-B54D-923A4D43A63E}" type="presParOf" srcId="{6612DB41-00DC-4A7B-AF85-B3F70D7394B3}" destId="{C8A5BB45-8336-46FA-A3C7-AB1A9B354675}" srcOrd="2" destOrd="0" presId="urn:microsoft.com/office/officeart/2008/layout/VerticalCurvedList"/>
    <dgm:cxn modelId="{B42ED442-E560-43DC-8D76-ED1D792F24BF}" type="presParOf" srcId="{C8A5BB45-8336-46FA-A3C7-AB1A9B354675}" destId="{069B212C-9F3C-4229-BBB4-6143440A5175}" srcOrd="0" destOrd="0" presId="urn:microsoft.com/office/officeart/2008/layout/VerticalCurvedList"/>
    <dgm:cxn modelId="{C3B85AB8-180C-40BD-BCCC-0EEB0B060843}" type="presParOf" srcId="{6612DB41-00DC-4A7B-AF85-B3F70D7394B3}" destId="{AA12668A-44F9-4E75-8B33-67FF8E05DD0F}" srcOrd="3" destOrd="0" presId="urn:microsoft.com/office/officeart/2008/layout/VerticalCurvedList"/>
    <dgm:cxn modelId="{9A47AE6F-FE04-4787-8885-307D834F4896}" type="presParOf" srcId="{6612DB41-00DC-4A7B-AF85-B3F70D7394B3}" destId="{DA915B19-1C7C-406B-ADCC-5EF11DA051F6}" srcOrd="4" destOrd="0" presId="urn:microsoft.com/office/officeart/2008/layout/VerticalCurvedList"/>
    <dgm:cxn modelId="{729AC014-83A6-47D1-8FDD-4594F053F1B0}" type="presParOf" srcId="{DA915B19-1C7C-406B-ADCC-5EF11DA051F6}" destId="{C5FA0144-A979-472E-A2D8-A343A5ECF508}" srcOrd="0" destOrd="0" presId="urn:microsoft.com/office/officeart/2008/layout/VerticalCurvedList"/>
    <dgm:cxn modelId="{A684440F-D8ED-4870-B288-BD098B6A2FFD}" type="presParOf" srcId="{6612DB41-00DC-4A7B-AF85-B3F70D7394B3}" destId="{ECEF2765-19B9-46EB-9F3C-08FE408379F7}" srcOrd="5" destOrd="0" presId="urn:microsoft.com/office/officeart/2008/layout/VerticalCurvedList"/>
    <dgm:cxn modelId="{0AEDA2AE-F375-4AB4-86E9-D7F6F0152D1C}" type="presParOf" srcId="{6612DB41-00DC-4A7B-AF85-B3F70D7394B3}" destId="{5AEE0633-5D28-49E6-8594-03B7242A6AD8}" srcOrd="6" destOrd="0" presId="urn:microsoft.com/office/officeart/2008/layout/VerticalCurvedList"/>
    <dgm:cxn modelId="{5434249B-406B-4D6D-A05F-C99AAD6ABDE4}" type="presParOf" srcId="{5AEE0633-5D28-49E6-8594-03B7242A6AD8}" destId="{25579D15-4848-492E-B9FC-55AB51722C8E}" srcOrd="0" destOrd="0" presId="urn:microsoft.com/office/officeart/2008/layout/VerticalCurvedList"/>
    <dgm:cxn modelId="{54FF980D-4074-AA4A-9CA7-D1EADF286515}" type="presParOf" srcId="{6612DB41-00DC-4A7B-AF85-B3F70D7394B3}" destId="{3CABD7D4-28C3-4D4C-BF85-3AEB33DF0F4E}" srcOrd="7" destOrd="0" presId="urn:microsoft.com/office/officeart/2008/layout/VerticalCurvedList"/>
    <dgm:cxn modelId="{33AD8442-E15A-3E4D-BC62-40580076A874}" type="presParOf" srcId="{6612DB41-00DC-4A7B-AF85-B3F70D7394B3}" destId="{2A7982EF-34F8-514E-A99B-8CDB96AAFFDF}" srcOrd="8" destOrd="0" presId="urn:microsoft.com/office/officeart/2008/layout/VerticalCurvedList"/>
    <dgm:cxn modelId="{CA062194-E870-7F41-A4E9-7B76EDBCBDB1}" type="presParOf" srcId="{2A7982EF-34F8-514E-A99B-8CDB96AAFFDF}" destId="{37476C0F-03B8-4EEB-BE56-324EC3B1A313}" srcOrd="0" destOrd="0" presId="urn:microsoft.com/office/officeart/2008/layout/VerticalCurvedList"/>
    <dgm:cxn modelId="{2AE5D089-5C6E-4847-AA9D-DB5F33A0A985}" type="presParOf" srcId="{6612DB41-00DC-4A7B-AF85-B3F70D7394B3}" destId="{0E22FAF3-7CCC-6C4E-AFFB-DE6981AC9DAD}" srcOrd="9" destOrd="0" presId="urn:microsoft.com/office/officeart/2008/layout/VerticalCurvedList"/>
    <dgm:cxn modelId="{C1DE8F28-9738-534D-AB92-BD07345C0474}" type="presParOf" srcId="{6612DB41-00DC-4A7B-AF85-B3F70D7394B3}" destId="{599D1613-F666-834E-A61C-8CD7AB33D317}" srcOrd="10" destOrd="0" presId="urn:microsoft.com/office/officeart/2008/layout/VerticalCurvedList"/>
    <dgm:cxn modelId="{15D68AFC-B766-2F45-B762-C94D3A6FB455}" type="presParOf" srcId="{599D1613-F666-834E-A61C-8CD7AB33D317}" destId="{3DC30094-608D-4EBA-9A99-FD50538A76B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659A163-EA64-4CD9-A2BF-4E61D941E3C4}"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n-GB"/>
        </a:p>
      </dgm:t>
    </dgm:pt>
    <dgm:pt modelId="{7E297C01-D724-4D84-9B6B-B141D2CB190A}">
      <dgm:prSet phldrT="[Text]"/>
      <dgm:spPr/>
      <dgm:t>
        <a:bodyPr/>
        <a:lstStyle/>
        <a:p>
          <a:r>
            <a:rPr lang="en-GB" dirty="0"/>
            <a:t>CCO that limits or removes liability of applicant for JR to pay the costs of another party to proceedings if relief is not granted to the applicant</a:t>
          </a:r>
        </a:p>
      </dgm:t>
    </dgm:pt>
    <dgm:pt modelId="{6F75E41E-93E5-4F30-A87C-FC11A7FB89A3}" type="parTrans" cxnId="{E902C8AE-A111-48E8-9664-7A701B4589CB}">
      <dgm:prSet/>
      <dgm:spPr/>
      <dgm:t>
        <a:bodyPr/>
        <a:lstStyle/>
        <a:p>
          <a:endParaRPr lang="en-GB"/>
        </a:p>
      </dgm:t>
    </dgm:pt>
    <dgm:pt modelId="{F2C47493-6315-42A2-B417-317586A4369E}" type="sibTrans" cxnId="{E902C8AE-A111-48E8-9664-7A701B4589CB}">
      <dgm:prSet/>
      <dgm:spPr/>
      <dgm:t>
        <a:bodyPr/>
        <a:lstStyle/>
        <a:p>
          <a:endParaRPr lang="en-GB"/>
        </a:p>
      </dgm:t>
    </dgm:pt>
    <dgm:pt modelId="{2E0787B0-366B-4B76-A3B8-612A253902B3}">
      <dgm:prSet phldrT="[Text]"/>
      <dgm:spPr/>
      <dgm:t>
        <a:bodyPr/>
        <a:lstStyle/>
        <a:p>
          <a:r>
            <a:rPr lang="en-GB" dirty="0"/>
            <a:t>MUST ALSO limit or remove liability of other party to pay applicant’s costs (section 89(2))</a:t>
          </a:r>
        </a:p>
        <a:p>
          <a:r>
            <a:rPr lang="en-GB" dirty="0"/>
            <a:t>Not necessarily same amount </a:t>
          </a:r>
        </a:p>
      </dgm:t>
    </dgm:pt>
    <dgm:pt modelId="{E675F4E5-EB65-49B9-A834-1E97AC40DAC3}" type="parTrans" cxnId="{297838DF-3594-47B4-A75C-23D0E88B1C05}">
      <dgm:prSet/>
      <dgm:spPr/>
      <dgm:t>
        <a:bodyPr/>
        <a:lstStyle/>
        <a:p>
          <a:endParaRPr lang="en-GB"/>
        </a:p>
      </dgm:t>
    </dgm:pt>
    <dgm:pt modelId="{3D87FCB4-4C9E-435C-8D54-1336E4C0AD5C}" type="sibTrans" cxnId="{297838DF-3594-47B4-A75C-23D0E88B1C05}">
      <dgm:prSet/>
      <dgm:spPr/>
      <dgm:t>
        <a:bodyPr/>
        <a:lstStyle/>
        <a:p>
          <a:endParaRPr lang="en-GB"/>
        </a:p>
      </dgm:t>
    </dgm:pt>
    <dgm:pt modelId="{B19806CC-0F48-48B8-8D25-FEF2AC06AFA9}" type="pres">
      <dgm:prSet presAssocID="{D659A163-EA64-4CD9-A2BF-4E61D941E3C4}" presName="compositeShape" presStyleCnt="0">
        <dgm:presLayoutVars>
          <dgm:chMax val="2"/>
          <dgm:dir/>
          <dgm:resizeHandles val="exact"/>
        </dgm:presLayoutVars>
      </dgm:prSet>
      <dgm:spPr/>
      <dgm:t>
        <a:bodyPr/>
        <a:lstStyle/>
        <a:p>
          <a:endParaRPr lang="en-GB"/>
        </a:p>
      </dgm:t>
    </dgm:pt>
    <dgm:pt modelId="{9752A823-C2CF-48DE-83E1-98E6BC501EBE}" type="pres">
      <dgm:prSet presAssocID="{D659A163-EA64-4CD9-A2BF-4E61D941E3C4}" presName="ribbon" presStyleLbl="node1" presStyleIdx="0" presStyleCnt="1"/>
      <dgm:spPr/>
    </dgm:pt>
    <dgm:pt modelId="{CA84625D-0F0A-4854-9053-586273BA4179}" type="pres">
      <dgm:prSet presAssocID="{D659A163-EA64-4CD9-A2BF-4E61D941E3C4}" presName="leftArrowText" presStyleLbl="node1" presStyleIdx="0" presStyleCnt="1">
        <dgm:presLayoutVars>
          <dgm:chMax val="0"/>
          <dgm:bulletEnabled val="1"/>
        </dgm:presLayoutVars>
      </dgm:prSet>
      <dgm:spPr/>
      <dgm:t>
        <a:bodyPr/>
        <a:lstStyle/>
        <a:p>
          <a:endParaRPr lang="en-GB"/>
        </a:p>
      </dgm:t>
    </dgm:pt>
    <dgm:pt modelId="{9FCBB1A4-6F54-4BE6-BA68-CBA07AA26304}" type="pres">
      <dgm:prSet presAssocID="{D659A163-EA64-4CD9-A2BF-4E61D941E3C4}" presName="rightArrowText" presStyleLbl="node1" presStyleIdx="0" presStyleCnt="1">
        <dgm:presLayoutVars>
          <dgm:chMax val="0"/>
          <dgm:bulletEnabled val="1"/>
        </dgm:presLayoutVars>
      </dgm:prSet>
      <dgm:spPr/>
      <dgm:t>
        <a:bodyPr/>
        <a:lstStyle/>
        <a:p>
          <a:endParaRPr lang="en-GB"/>
        </a:p>
      </dgm:t>
    </dgm:pt>
  </dgm:ptLst>
  <dgm:cxnLst>
    <dgm:cxn modelId="{E902C8AE-A111-48E8-9664-7A701B4589CB}" srcId="{D659A163-EA64-4CD9-A2BF-4E61D941E3C4}" destId="{7E297C01-D724-4D84-9B6B-B141D2CB190A}" srcOrd="0" destOrd="0" parTransId="{6F75E41E-93E5-4F30-A87C-FC11A7FB89A3}" sibTransId="{F2C47493-6315-42A2-B417-317586A4369E}"/>
    <dgm:cxn modelId="{2D27B0E6-727A-400A-A236-7945D124DAFC}" type="presOf" srcId="{7E297C01-D724-4D84-9B6B-B141D2CB190A}" destId="{CA84625D-0F0A-4854-9053-586273BA4179}" srcOrd="0" destOrd="0" presId="urn:microsoft.com/office/officeart/2005/8/layout/arrow6"/>
    <dgm:cxn modelId="{297838DF-3594-47B4-A75C-23D0E88B1C05}" srcId="{D659A163-EA64-4CD9-A2BF-4E61D941E3C4}" destId="{2E0787B0-366B-4B76-A3B8-612A253902B3}" srcOrd="1" destOrd="0" parTransId="{E675F4E5-EB65-49B9-A834-1E97AC40DAC3}" sibTransId="{3D87FCB4-4C9E-435C-8D54-1336E4C0AD5C}"/>
    <dgm:cxn modelId="{2ABF70B3-3DCC-4261-A9A0-DFC661B89502}" type="presOf" srcId="{2E0787B0-366B-4B76-A3B8-612A253902B3}" destId="{9FCBB1A4-6F54-4BE6-BA68-CBA07AA26304}" srcOrd="0" destOrd="0" presId="urn:microsoft.com/office/officeart/2005/8/layout/arrow6"/>
    <dgm:cxn modelId="{F06D12BB-1A0D-4521-B229-32E4E5A5E24D}" type="presOf" srcId="{D659A163-EA64-4CD9-A2BF-4E61D941E3C4}" destId="{B19806CC-0F48-48B8-8D25-FEF2AC06AFA9}" srcOrd="0" destOrd="0" presId="urn:microsoft.com/office/officeart/2005/8/layout/arrow6"/>
    <dgm:cxn modelId="{917CC73C-58B6-4E3E-9C84-E718050B2E3B}" type="presParOf" srcId="{B19806CC-0F48-48B8-8D25-FEF2AC06AFA9}" destId="{9752A823-C2CF-48DE-83E1-98E6BC501EBE}" srcOrd="0" destOrd="0" presId="urn:microsoft.com/office/officeart/2005/8/layout/arrow6"/>
    <dgm:cxn modelId="{F5587EF5-7016-4B34-9B84-B35B8A62D4CA}" type="presParOf" srcId="{B19806CC-0F48-48B8-8D25-FEF2AC06AFA9}" destId="{CA84625D-0F0A-4854-9053-586273BA4179}" srcOrd="1" destOrd="0" presId="urn:microsoft.com/office/officeart/2005/8/layout/arrow6"/>
    <dgm:cxn modelId="{9D1EADF4-28CF-4237-AEDC-0BF65A92EFF6}" type="presParOf" srcId="{B19806CC-0F48-48B8-8D25-FEF2AC06AFA9}" destId="{9FCBB1A4-6F54-4BE6-BA68-CBA07AA26304}"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C18F844-EFA0-458E-8061-AD8CE0B350B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C63539B6-8F29-4E77-8B11-177441F1092B}">
      <dgm:prSet phldrT="[Text]"/>
      <dgm:spPr/>
      <dgm:t>
        <a:bodyPr/>
        <a:lstStyle/>
        <a:p>
          <a:pPr>
            <a:buFontTx/>
            <a:buNone/>
          </a:pPr>
          <a:r>
            <a:rPr lang="en-US" dirty="0" err="1"/>
            <a:t>Appn</a:t>
          </a:r>
          <a:r>
            <a:rPr lang="en-US" dirty="0"/>
            <a:t> normally contained in claim form or accompany it</a:t>
          </a:r>
        </a:p>
      </dgm:t>
    </dgm:pt>
    <dgm:pt modelId="{84E3270D-DC92-4A4D-95C4-CF3E44C31B05}" type="parTrans" cxnId="{551CE888-E3AE-48A7-8037-CEA44FFC3472}">
      <dgm:prSet/>
      <dgm:spPr/>
      <dgm:t>
        <a:bodyPr/>
        <a:lstStyle/>
        <a:p>
          <a:endParaRPr lang="en-US"/>
        </a:p>
      </dgm:t>
    </dgm:pt>
    <dgm:pt modelId="{621B3360-E768-4180-BB6C-CF1312E6E97E}" type="sibTrans" cxnId="{551CE888-E3AE-48A7-8037-CEA44FFC3472}">
      <dgm:prSet/>
      <dgm:spPr/>
      <dgm:t>
        <a:bodyPr/>
        <a:lstStyle/>
        <a:p>
          <a:endParaRPr lang="en-US"/>
        </a:p>
      </dgm:t>
    </dgm:pt>
    <dgm:pt modelId="{0E18CAD6-EA7A-4784-AE60-E6AA722BFD8D}">
      <dgm:prSet phldrT="[Text]"/>
      <dgm:spPr/>
      <dgm:t>
        <a:bodyPr/>
        <a:lstStyle/>
        <a:p>
          <a:r>
            <a:rPr lang="en-US" dirty="0"/>
            <a:t>Any financial support any person provided/likely to provide</a:t>
          </a:r>
        </a:p>
      </dgm:t>
    </dgm:pt>
    <dgm:pt modelId="{8EC7D3DA-9EDF-41E5-A642-1FCEDEF73076}" type="parTrans" cxnId="{A5BA0945-B966-4938-A0D6-B828DF154570}">
      <dgm:prSet/>
      <dgm:spPr/>
      <dgm:t>
        <a:bodyPr/>
        <a:lstStyle/>
        <a:p>
          <a:endParaRPr lang="en-US"/>
        </a:p>
      </dgm:t>
    </dgm:pt>
    <dgm:pt modelId="{6795BC09-485E-49A6-8403-D6D7F74BE1BF}" type="sibTrans" cxnId="{A5BA0945-B966-4938-A0D6-B828DF154570}">
      <dgm:prSet/>
      <dgm:spPr/>
      <dgm:t>
        <a:bodyPr/>
        <a:lstStyle/>
        <a:p>
          <a:endParaRPr lang="en-US"/>
        </a:p>
      </dgm:t>
    </dgm:pt>
    <dgm:pt modelId="{9C15DF2E-E7A5-41AB-8766-7C76C8863110}">
      <dgm:prSet phldrT="[Text]" custT="1"/>
      <dgm:spPr/>
      <dgm:t>
        <a:bodyPr/>
        <a:lstStyle/>
        <a:p>
          <a:pPr>
            <a:buFontTx/>
            <a:buChar char="-"/>
          </a:pPr>
          <a:r>
            <a:rPr lang="en-US" sz="1800" dirty="0"/>
            <a:t>Costs (and disbursements) which C considers parties are likely to incur in future conduct of proceedings</a:t>
          </a:r>
        </a:p>
      </dgm:t>
    </dgm:pt>
    <dgm:pt modelId="{40AEEC0A-B86E-46E0-93E4-FD2B7F6DFE48}" type="parTrans" cxnId="{3B7C8334-E174-47F6-8BFC-2A7FC2DF0D9D}">
      <dgm:prSet/>
      <dgm:spPr/>
      <dgm:t>
        <a:bodyPr/>
        <a:lstStyle/>
        <a:p>
          <a:endParaRPr lang="en-US"/>
        </a:p>
      </dgm:t>
    </dgm:pt>
    <dgm:pt modelId="{A6427368-C221-4E1B-9311-62DB1626AE7E}" type="sibTrans" cxnId="{3B7C8334-E174-47F6-8BFC-2A7FC2DF0D9D}">
      <dgm:prSet/>
      <dgm:spPr/>
      <dgm:t>
        <a:bodyPr/>
        <a:lstStyle/>
        <a:p>
          <a:endParaRPr lang="en-US"/>
        </a:p>
      </dgm:t>
    </dgm:pt>
    <dgm:pt modelId="{4ACF327E-0BAF-48EE-A564-F1CA0D67653F}">
      <dgm:prSet/>
      <dgm:spPr/>
      <dgm:t>
        <a:bodyPr/>
        <a:lstStyle/>
        <a:p>
          <a:pPr>
            <a:buFontTx/>
            <a:buChar char="-"/>
          </a:pPr>
          <a:r>
            <a:rPr lang="en-US" dirty="0"/>
            <a:t>Summary of C’s financial resources – assets, liabilities, income, expenditure</a:t>
          </a:r>
        </a:p>
      </dgm:t>
    </dgm:pt>
    <dgm:pt modelId="{1F81A431-62C5-4279-93CA-7AFCA1D6D597}" type="parTrans" cxnId="{E1722373-8DAE-4287-ABF0-2D5AE70CCEEF}">
      <dgm:prSet/>
      <dgm:spPr/>
      <dgm:t>
        <a:bodyPr/>
        <a:lstStyle/>
        <a:p>
          <a:endParaRPr lang="en-US"/>
        </a:p>
      </dgm:t>
    </dgm:pt>
    <dgm:pt modelId="{B7317196-20AE-49F8-BFC8-3C274F57E3DF}" type="sibTrans" cxnId="{E1722373-8DAE-4287-ABF0-2D5AE70CCEEF}">
      <dgm:prSet/>
      <dgm:spPr/>
      <dgm:t>
        <a:bodyPr/>
        <a:lstStyle/>
        <a:p>
          <a:endParaRPr lang="en-US"/>
        </a:p>
      </dgm:t>
    </dgm:pt>
    <dgm:pt modelId="{7CAF929A-F5CD-4205-971F-D03661E57151}">
      <dgm:prSet/>
      <dgm:spPr/>
      <dgm:t>
        <a:bodyPr/>
        <a:lstStyle/>
        <a:p>
          <a:pPr>
            <a:buFontTx/>
            <a:buChar char="-"/>
          </a:pPr>
          <a:r>
            <a:rPr lang="en-GB" b="0" dirty="0"/>
            <a:t>Evidence – why JRCCO should be made, addressing 3 conditions</a:t>
          </a:r>
        </a:p>
      </dgm:t>
    </dgm:pt>
    <dgm:pt modelId="{2688D6A0-D7DF-48EC-BE62-73567C2EF183}" type="parTrans" cxnId="{10477ED1-5D07-4B19-8B37-E25FCAB52463}">
      <dgm:prSet/>
      <dgm:spPr/>
      <dgm:t>
        <a:bodyPr/>
        <a:lstStyle/>
        <a:p>
          <a:endParaRPr lang="en-US"/>
        </a:p>
      </dgm:t>
    </dgm:pt>
    <dgm:pt modelId="{998B5A1F-0BAE-4B56-AB06-12066761F501}" type="sibTrans" cxnId="{10477ED1-5D07-4B19-8B37-E25FCAB52463}">
      <dgm:prSet/>
      <dgm:spPr/>
      <dgm:t>
        <a:bodyPr/>
        <a:lstStyle/>
        <a:p>
          <a:endParaRPr lang="en-US"/>
        </a:p>
      </dgm:t>
    </dgm:pt>
    <dgm:pt modelId="{4F430D7D-B43B-43D7-A566-B5C0938E9C13}" type="pres">
      <dgm:prSet presAssocID="{9C18F844-EFA0-458E-8061-AD8CE0B350B4}" presName="outerComposite" presStyleCnt="0">
        <dgm:presLayoutVars>
          <dgm:chMax val="5"/>
          <dgm:dir/>
          <dgm:resizeHandles val="exact"/>
        </dgm:presLayoutVars>
      </dgm:prSet>
      <dgm:spPr/>
      <dgm:t>
        <a:bodyPr/>
        <a:lstStyle/>
        <a:p>
          <a:endParaRPr lang="en-GB"/>
        </a:p>
      </dgm:t>
    </dgm:pt>
    <dgm:pt modelId="{05A21B28-2D2C-424B-957A-788025C9B1A7}" type="pres">
      <dgm:prSet presAssocID="{9C18F844-EFA0-458E-8061-AD8CE0B350B4}" presName="dummyMaxCanvas" presStyleCnt="0">
        <dgm:presLayoutVars/>
      </dgm:prSet>
      <dgm:spPr/>
    </dgm:pt>
    <dgm:pt modelId="{CCF80BBD-947B-42AC-A297-A2E049875BD2}" type="pres">
      <dgm:prSet presAssocID="{9C18F844-EFA0-458E-8061-AD8CE0B350B4}" presName="FiveNodes_1" presStyleLbl="node1" presStyleIdx="0" presStyleCnt="5">
        <dgm:presLayoutVars>
          <dgm:bulletEnabled val="1"/>
        </dgm:presLayoutVars>
      </dgm:prSet>
      <dgm:spPr/>
      <dgm:t>
        <a:bodyPr/>
        <a:lstStyle/>
        <a:p>
          <a:endParaRPr lang="en-GB"/>
        </a:p>
      </dgm:t>
    </dgm:pt>
    <dgm:pt modelId="{CCFD0F59-0E0C-496E-9B59-0AEFCE536DE6}" type="pres">
      <dgm:prSet presAssocID="{9C18F844-EFA0-458E-8061-AD8CE0B350B4}" presName="FiveNodes_2" presStyleLbl="node1" presStyleIdx="1" presStyleCnt="5">
        <dgm:presLayoutVars>
          <dgm:bulletEnabled val="1"/>
        </dgm:presLayoutVars>
      </dgm:prSet>
      <dgm:spPr/>
      <dgm:t>
        <a:bodyPr/>
        <a:lstStyle/>
        <a:p>
          <a:endParaRPr lang="en-GB"/>
        </a:p>
      </dgm:t>
    </dgm:pt>
    <dgm:pt modelId="{0775A295-15E6-4D59-9D83-CD3BE5E3543D}" type="pres">
      <dgm:prSet presAssocID="{9C18F844-EFA0-458E-8061-AD8CE0B350B4}" presName="FiveNodes_3" presStyleLbl="node1" presStyleIdx="2" presStyleCnt="5">
        <dgm:presLayoutVars>
          <dgm:bulletEnabled val="1"/>
        </dgm:presLayoutVars>
      </dgm:prSet>
      <dgm:spPr/>
      <dgm:t>
        <a:bodyPr/>
        <a:lstStyle/>
        <a:p>
          <a:endParaRPr lang="en-GB"/>
        </a:p>
      </dgm:t>
    </dgm:pt>
    <dgm:pt modelId="{F3E3F021-BBF6-47EA-BF5E-078994932343}" type="pres">
      <dgm:prSet presAssocID="{9C18F844-EFA0-458E-8061-AD8CE0B350B4}" presName="FiveNodes_4" presStyleLbl="node1" presStyleIdx="3" presStyleCnt="5">
        <dgm:presLayoutVars>
          <dgm:bulletEnabled val="1"/>
        </dgm:presLayoutVars>
      </dgm:prSet>
      <dgm:spPr/>
      <dgm:t>
        <a:bodyPr/>
        <a:lstStyle/>
        <a:p>
          <a:endParaRPr lang="en-GB"/>
        </a:p>
      </dgm:t>
    </dgm:pt>
    <dgm:pt modelId="{1928D541-7633-4682-87F6-2FC2A00CCD1C}" type="pres">
      <dgm:prSet presAssocID="{9C18F844-EFA0-458E-8061-AD8CE0B350B4}" presName="FiveNodes_5" presStyleLbl="node1" presStyleIdx="4" presStyleCnt="5" custScaleY="100303" custLinFactNeighborY="30066">
        <dgm:presLayoutVars>
          <dgm:bulletEnabled val="1"/>
        </dgm:presLayoutVars>
      </dgm:prSet>
      <dgm:spPr/>
      <dgm:t>
        <a:bodyPr/>
        <a:lstStyle/>
        <a:p>
          <a:endParaRPr lang="en-GB"/>
        </a:p>
      </dgm:t>
    </dgm:pt>
    <dgm:pt modelId="{3212664B-1549-47BE-8BC0-8159AFFF3D03}" type="pres">
      <dgm:prSet presAssocID="{9C18F844-EFA0-458E-8061-AD8CE0B350B4}" presName="FiveConn_1-2" presStyleLbl="fgAccFollowNode1" presStyleIdx="0" presStyleCnt="4">
        <dgm:presLayoutVars>
          <dgm:bulletEnabled val="1"/>
        </dgm:presLayoutVars>
      </dgm:prSet>
      <dgm:spPr/>
      <dgm:t>
        <a:bodyPr/>
        <a:lstStyle/>
        <a:p>
          <a:endParaRPr lang="en-GB"/>
        </a:p>
      </dgm:t>
    </dgm:pt>
    <dgm:pt modelId="{5FCA66FC-DC3C-49D1-8694-CD91F6F4FC98}" type="pres">
      <dgm:prSet presAssocID="{9C18F844-EFA0-458E-8061-AD8CE0B350B4}" presName="FiveConn_2-3" presStyleLbl="fgAccFollowNode1" presStyleIdx="1" presStyleCnt="4">
        <dgm:presLayoutVars>
          <dgm:bulletEnabled val="1"/>
        </dgm:presLayoutVars>
      </dgm:prSet>
      <dgm:spPr/>
      <dgm:t>
        <a:bodyPr/>
        <a:lstStyle/>
        <a:p>
          <a:endParaRPr lang="en-GB"/>
        </a:p>
      </dgm:t>
    </dgm:pt>
    <dgm:pt modelId="{9EF273ED-174C-4EF5-9008-3C47537493FD}" type="pres">
      <dgm:prSet presAssocID="{9C18F844-EFA0-458E-8061-AD8CE0B350B4}" presName="FiveConn_3-4" presStyleLbl="fgAccFollowNode1" presStyleIdx="2" presStyleCnt="4">
        <dgm:presLayoutVars>
          <dgm:bulletEnabled val="1"/>
        </dgm:presLayoutVars>
      </dgm:prSet>
      <dgm:spPr/>
      <dgm:t>
        <a:bodyPr/>
        <a:lstStyle/>
        <a:p>
          <a:endParaRPr lang="en-GB"/>
        </a:p>
      </dgm:t>
    </dgm:pt>
    <dgm:pt modelId="{F8D9CCE9-AF41-4F96-A977-BF85F323C381}" type="pres">
      <dgm:prSet presAssocID="{9C18F844-EFA0-458E-8061-AD8CE0B350B4}" presName="FiveConn_4-5" presStyleLbl="fgAccFollowNode1" presStyleIdx="3" presStyleCnt="4">
        <dgm:presLayoutVars>
          <dgm:bulletEnabled val="1"/>
        </dgm:presLayoutVars>
      </dgm:prSet>
      <dgm:spPr/>
      <dgm:t>
        <a:bodyPr/>
        <a:lstStyle/>
        <a:p>
          <a:endParaRPr lang="en-GB"/>
        </a:p>
      </dgm:t>
    </dgm:pt>
    <dgm:pt modelId="{59864B82-1F96-4B67-BBB8-551FBC14D5EC}" type="pres">
      <dgm:prSet presAssocID="{9C18F844-EFA0-458E-8061-AD8CE0B350B4}" presName="FiveNodes_1_text" presStyleLbl="node1" presStyleIdx="4" presStyleCnt="5">
        <dgm:presLayoutVars>
          <dgm:bulletEnabled val="1"/>
        </dgm:presLayoutVars>
      </dgm:prSet>
      <dgm:spPr/>
      <dgm:t>
        <a:bodyPr/>
        <a:lstStyle/>
        <a:p>
          <a:endParaRPr lang="en-GB"/>
        </a:p>
      </dgm:t>
    </dgm:pt>
    <dgm:pt modelId="{280F751E-1405-4F71-B547-F7E70A3A376B}" type="pres">
      <dgm:prSet presAssocID="{9C18F844-EFA0-458E-8061-AD8CE0B350B4}" presName="FiveNodes_2_text" presStyleLbl="node1" presStyleIdx="4" presStyleCnt="5">
        <dgm:presLayoutVars>
          <dgm:bulletEnabled val="1"/>
        </dgm:presLayoutVars>
      </dgm:prSet>
      <dgm:spPr/>
      <dgm:t>
        <a:bodyPr/>
        <a:lstStyle/>
        <a:p>
          <a:endParaRPr lang="en-GB"/>
        </a:p>
      </dgm:t>
    </dgm:pt>
    <dgm:pt modelId="{59252327-A55F-4A38-9888-CE9E58ADC143}" type="pres">
      <dgm:prSet presAssocID="{9C18F844-EFA0-458E-8061-AD8CE0B350B4}" presName="FiveNodes_3_text" presStyleLbl="node1" presStyleIdx="4" presStyleCnt="5">
        <dgm:presLayoutVars>
          <dgm:bulletEnabled val="1"/>
        </dgm:presLayoutVars>
      </dgm:prSet>
      <dgm:spPr/>
      <dgm:t>
        <a:bodyPr/>
        <a:lstStyle/>
        <a:p>
          <a:endParaRPr lang="en-GB"/>
        </a:p>
      </dgm:t>
    </dgm:pt>
    <dgm:pt modelId="{19B6F54B-5865-4B2D-AD3A-B92B9213118D}" type="pres">
      <dgm:prSet presAssocID="{9C18F844-EFA0-458E-8061-AD8CE0B350B4}" presName="FiveNodes_4_text" presStyleLbl="node1" presStyleIdx="4" presStyleCnt="5">
        <dgm:presLayoutVars>
          <dgm:bulletEnabled val="1"/>
        </dgm:presLayoutVars>
      </dgm:prSet>
      <dgm:spPr/>
      <dgm:t>
        <a:bodyPr/>
        <a:lstStyle/>
        <a:p>
          <a:endParaRPr lang="en-GB"/>
        </a:p>
      </dgm:t>
    </dgm:pt>
    <dgm:pt modelId="{3664C1FC-4905-4226-B6FB-3182E545D832}" type="pres">
      <dgm:prSet presAssocID="{9C18F844-EFA0-458E-8061-AD8CE0B350B4}" presName="FiveNodes_5_text" presStyleLbl="node1" presStyleIdx="4" presStyleCnt="5">
        <dgm:presLayoutVars>
          <dgm:bulletEnabled val="1"/>
        </dgm:presLayoutVars>
      </dgm:prSet>
      <dgm:spPr/>
      <dgm:t>
        <a:bodyPr/>
        <a:lstStyle/>
        <a:p>
          <a:endParaRPr lang="en-GB"/>
        </a:p>
      </dgm:t>
    </dgm:pt>
  </dgm:ptLst>
  <dgm:cxnLst>
    <dgm:cxn modelId="{CFBC1151-7340-4CF8-9AC2-A73D554F6FA0}" type="presOf" srcId="{C63539B6-8F29-4E77-8B11-177441F1092B}" destId="{CCF80BBD-947B-42AC-A297-A2E049875BD2}" srcOrd="0" destOrd="0" presId="urn:microsoft.com/office/officeart/2005/8/layout/vProcess5"/>
    <dgm:cxn modelId="{890782AD-86DA-4A66-95CE-6E02067837EE}" type="presOf" srcId="{0E18CAD6-EA7A-4784-AE60-E6AA722BFD8D}" destId="{19B6F54B-5865-4B2D-AD3A-B92B9213118D}" srcOrd="1" destOrd="0" presId="urn:microsoft.com/office/officeart/2005/8/layout/vProcess5"/>
    <dgm:cxn modelId="{C78E455D-6634-442C-BF06-1250E92FFAAA}" type="presOf" srcId="{6795BC09-485E-49A6-8403-D6D7F74BE1BF}" destId="{F8D9CCE9-AF41-4F96-A977-BF85F323C381}" srcOrd="0" destOrd="0" presId="urn:microsoft.com/office/officeart/2005/8/layout/vProcess5"/>
    <dgm:cxn modelId="{551CE888-E3AE-48A7-8037-CEA44FFC3472}" srcId="{9C18F844-EFA0-458E-8061-AD8CE0B350B4}" destId="{C63539B6-8F29-4E77-8B11-177441F1092B}" srcOrd="0" destOrd="0" parTransId="{84E3270D-DC92-4A4D-95C4-CF3E44C31B05}" sibTransId="{621B3360-E768-4180-BB6C-CF1312E6E97E}"/>
    <dgm:cxn modelId="{E08A697C-188C-4F1F-A164-821B82988CD5}" type="presOf" srcId="{998B5A1F-0BAE-4B56-AB06-12066761F501}" destId="{5FCA66FC-DC3C-49D1-8694-CD91F6F4FC98}" srcOrd="0" destOrd="0" presId="urn:microsoft.com/office/officeart/2005/8/layout/vProcess5"/>
    <dgm:cxn modelId="{79AEF6AD-68C3-41E2-A23F-A0DEBEEA3256}" type="presOf" srcId="{4ACF327E-0BAF-48EE-A564-F1CA0D67653F}" destId="{59252327-A55F-4A38-9888-CE9E58ADC143}" srcOrd="1" destOrd="0" presId="urn:microsoft.com/office/officeart/2005/8/layout/vProcess5"/>
    <dgm:cxn modelId="{BB61A6A9-8C85-4F75-9E24-80D514A94D5D}" type="presOf" srcId="{B7317196-20AE-49F8-BFC8-3C274F57E3DF}" destId="{9EF273ED-174C-4EF5-9008-3C47537493FD}" srcOrd="0" destOrd="0" presId="urn:microsoft.com/office/officeart/2005/8/layout/vProcess5"/>
    <dgm:cxn modelId="{79E5116A-EBD4-45A2-BBA5-BE1D187A2DA4}" type="presOf" srcId="{621B3360-E768-4180-BB6C-CF1312E6E97E}" destId="{3212664B-1549-47BE-8BC0-8159AFFF3D03}" srcOrd="0" destOrd="0" presId="urn:microsoft.com/office/officeart/2005/8/layout/vProcess5"/>
    <dgm:cxn modelId="{AF39AC21-421B-4EB1-A4CD-5EF4E63B89FD}" type="presOf" srcId="{9C15DF2E-E7A5-41AB-8766-7C76C8863110}" destId="{3664C1FC-4905-4226-B6FB-3182E545D832}" srcOrd="1" destOrd="0" presId="urn:microsoft.com/office/officeart/2005/8/layout/vProcess5"/>
    <dgm:cxn modelId="{18F60DF6-2CB3-44B8-A521-9AB0C24D1CA1}" type="presOf" srcId="{4ACF327E-0BAF-48EE-A564-F1CA0D67653F}" destId="{0775A295-15E6-4D59-9D83-CD3BE5E3543D}" srcOrd="0" destOrd="0" presId="urn:microsoft.com/office/officeart/2005/8/layout/vProcess5"/>
    <dgm:cxn modelId="{D55FB3CA-7F2A-43C0-9701-AF9C6E822B56}" type="presOf" srcId="{7CAF929A-F5CD-4205-971F-D03661E57151}" destId="{CCFD0F59-0E0C-496E-9B59-0AEFCE536DE6}" srcOrd="0" destOrd="0" presId="urn:microsoft.com/office/officeart/2005/8/layout/vProcess5"/>
    <dgm:cxn modelId="{10477ED1-5D07-4B19-8B37-E25FCAB52463}" srcId="{9C18F844-EFA0-458E-8061-AD8CE0B350B4}" destId="{7CAF929A-F5CD-4205-971F-D03661E57151}" srcOrd="1" destOrd="0" parTransId="{2688D6A0-D7DF-48EC-BE62-73567C2EF183}" sibTransId="{998B5A1F-0BAE-4B56-AB06-12066761F501}"/>
    <dgm:cxn modelId="{3B7C8334-E174-47F6-8BFC-2A7FC2DF0D9D}" srcId="{9C18F844-EFA0-458E-8061-AD8CE0B350B4}" destId="{9C15DF2E-E7A5-41AB-8766-7C76C8863110}" srcOrd="4" destOrd="0" parTransId="{40AEEC0A-B86E-46E0-93E4-FD2B7F6DFE48}" sibTransId="{A6427368-C221-4E1B-9311-62DB1626AE7E}"/>
    <dgm:cxn modelId="{CF629F6B-B2D3-462E-AE3A-AA78ADE13A2E}" type="presOf" srcId="{7CAF929A-F5CD-4205-971F-D03661E57151}" destId="{280F751E-1405-4F71-B547-F7E70A3A376B}" srcOrd="1" destOrd="0" presId="urn:microsoft.com/office/officeart/2005/8/layout/vProcess5"/>
    <dgm:cxn modelId="{2E33347F-952E-492C-8AC2-21F0B0B0D457}" type="presOf" srcId="{C63539B6-8F29-4E77-8B11-177441F1092B}" destId="{59864B82-1F96-4B67-BBB8-551FBC14D5EC}" srcOrd="1" destOrd="0" presId="urn:microsoft.com/office/officeart/2005/8/layout/vProcess5"/>
    <dgm:cxn modelId="{2649FA74-A3AF-456A-8035-4750CDDEA75A}" type="presOf" srcId="{9C18F844-EFA0-458E-8061-AD8CE0B350B4}" destId="{4F430D7D-B43B-43D7-A566-B5C0938E9C13}" srcOrd="0" destOrd="0" presId="urn:microsoft.com/office/officeart/2005/8/layout/vProcess5"/>
    <dgm:cxn modelId="{A5BA0945-B966-4938-A0D6-B828DF154570}" srcId="{9C18F844-EFA0-458E-8061-AD8CE0B350B4}" destId="{0E18CAD6-EA7A-4784-AE60-E6AA722BFD8D}" srcOrd="3" destOrd="0" parTransId="{8EC7D3DA-9EDF-41E5-A642-1FCEDEF73076}" sibTransId="{6795BC09-485E-49A6-8403-D6D7F74BE1BF}"/>
    <dgm:cxn modelId="{E1722373-8DAE-4287-ABF0-2D5AE70CCEEF}" srcId="{9C18F844-EFA0-458E-8061-AD8CE0B350B4}" destId="{4ACF327E-0BAF-48EE-A564-F1CA0D67653F}" srcOrd="2" destOrd="0" parTransId="{1F81A431-62C5-4279-93CA-7AFCA1D6D597}" sibTransId="{B7317196-20AE-49F8-BFC8-3C274F57E3DF}"/>
    <dgm:cxn modelId="{21E0D12B-43EA-4628-B1DF-640D627AD344}" type="presOf" srcId="{9C15DF2E-E7A5-41AB-8766-7C76C8863110}" destId="{1928D541-7633-4682-87F6-2FC2A00CCD1C}" srcOrd="0" destOrd="0" presId="urn:microsoft.com/office/officeart/2005/8/layout/vProcess5"/>
    <dgm:cxn modelId="{0AD904D0-C046-4098-A303-DECBAF106233}" type="presOf" srcId="{0E18CAD6-EA7A-4784-AE60-E6AA722BFD8D}" destId="{F3E3F021-BBF6-47EA-BF5E-078994932343}" srcOrd="0" destOrd="0" presId="urn:microsoft.com/office/officeart/2005/8/layout/vProcess5"/>
    <dgm:cxn modelId="{3B358527-5A1E-43D0-9DC2-39641DC3534A}" type="presParOf" srcId="{4F430D7D-B43B-43D7-A566-B5C0938E9C13}" destId="{05A21B28-2D2C-424B-957A-788025C9B1A7}" srcOrd="0" destOrd="0" presId="urn:microsoft.com/office/officeart/2005/8/layout/vProcess5"/>
    <dgm:cxn modelId="{B98E5D21-4DDC-4114-ABFD-C4338ED4A020}" type="presParOf" srcId="{4F430D7D-B43B-43D7-A566-B5C0938E9C13}" destId="{CCF80BBD-947B-42AC-A297-A2E049875BD2}" srcOrd="1" destOrd="0" presId="urn:microsoft.com/office/officeart/2005/8/layout/vProcess5"/>
    <dgm:cxn modelId="{4ECC5481-F6A3-476A-B476-B8238B2AAFCE}" type="presParOf" srcId="{4F430D7D-B43B-43D7-A566-B5C0938E9C13}" destId="{CCFD0F59-0E0C-496E-9B59-0AEFCE536DE6}" srcOrd="2" destOrd="0" presId="urn:microsoft.com/office/officeart/2005/8/layout/vProcess5"/>
    <dgm:cxn modelId="{4E56D2F1-8ECA-4FB6-A85F-BE6D476FD4A9}" type="presParOf" srcId="{4F430D7D-B43B-43D7-A566-B5C0938E9C13}" destId="{0775A295-15E6-4D59-9D83-CD3BE5E3543D}" srcOrd="3" destOrd="0" presId="urn:microsoft.com/office/officeart/2005/8/layout/vProcess5"/>
    <dgm:cxn modelId="{A3A09C07-1F94-41C6-B721-B121D19FA4E9}" type="presParOf" srcId="{4F430D7D-B43B-43D7-A566-B5C0938E9C13}" destId="{F3E3F021-BBF6-47EA-BF5E-078994932343}" srcOrd="4" destOrd="0" presId="urn:microsoft.com/office/officeart/2005/8/layout/vProcess5"/>
    <dgm:cxn modelId="{0B5D1071-2006-4487-B38C-74CFA4017E62}" type="presParOf" srcId="{4F430D7D-B43B-43D7-A566-B5C0938E9C13}" destId="{1928D541-7633-4682-87F6-2FC2A00CCD1C}" srcOrd="5" destOrd="0" presId="urn:microsoft.com/office/officeart/2005/8/layout/vProcess5"/>
    <dgm:cxn modelId="{9381FC00-CEDE-492C-BB71-BBC906E7414E}" type="presParOf" srcId="{4F430D7D-B43B-43D7-A566-B5C0938E9C13}" destId="{3212664B-1549-47BE-8BC0-8159AFFF3D03}" srcOrd="6" destOrd="0" presId="urn:microsoft.com/office/officeart/2005/8/layout/vProcess5"/>
    <dgm:cxn modelId="{CD5C91F9-5B92-419C-B510-70912F5450E1}" type="presParOf" srcId="{4F430D7D-B43B-43D7-A566-B5C0938E9C13}" destId="{5FCA66FC-DC3C-49D1-8694-CD91F6F4FC98}" srcOrd="7" destOrd="0" presId="urn:microsoft.com/office/officeart/2005/8/layout/vProcess5"/>
    <dgm:cxn modelId="{6DF578F2-62A9-4C6F-A815-ABBAD74C54D2}" type="presParOf" srcId="{4F430D7D-B43B-43D7-A566-B5C0938E9C13}" destId="{9EF273ED-174C-4EF5-9008-3C47537493FD}" srcOrd="8" destOrd="0" presId="urn:microsoft.com/office/officeart/2005/8/layout/vProcess5"/>
    <dgm:cxn modelId="{D799CBD6-8A6A-4FFB-865F-4C0910CD6DCF}" type="presParOf" srcId="{4F430D7D-B43B-43D7-A566-B5C0938E9C13}" destId="{F8D9CCE9-AF41-4F96-A977-BF85F323C381}" srcOrd="9" destOrd="0" presId="urn:microsoft.com/office/officeart/2005/8/layout/vProcess5"/>
    <dgm:cxn modelId="{BABE1ADB-7D5B-4417-87B1-FEACE5EEFEDA}" type="presParOf" srcId="{4F430D7D-B43B-43D7-A566-B5C0938E9C13}" destId="{59864B82-1F96-4B67-BBB8-551FBC14D5EC}" srcOrd="10" destOrd="0" presId="urn:microsoft.com/office/officeart/2005/8/layout/vProcess5"/>
    <dgm:cxn modelId="{A886D8C4-A760-48CC-B92A-C1C9640E657B}" type="presParOf" srcId="{4F430D7D-B43B-43D7-A566-B5C0938E9C13}" destId="{280F751E-1405-4F71-B547-F7E70A3A376B}" srcOrd="11" destOrd="0" presId="urn:microsoft.com/office/officeart/2005/8/layout/vProcess5"/>
    <dgm:cxn modelId="{79FD8C26-F6CC-4736-BD98-DFEF3EBFE1F8}" type="presParOf" srcId="{4F430D7D-B43B-43D7-A566-B5C0938E9C13}" destId="{59252327-A55F-4A38-9888-CE9E58ADC143}" srcOrd="12" destOrd="0" presId="urn:microsoft.com/office/officeart/2005/8/layout/vProcess5"/>
    <dgm:cxn modelId="{BF4E4159-B0AE-40B7-AFE4-3FBCD065862B}" type="presParOf" srcId="{4F430D7D-B43B-43D7-A566-B5C0938E9C13}" destId="{19B6F54B-5865-4B2D-AD3A-B92B9213118D}" srcOrd="13" destOrd="0" presId="urn:microsoft.com/office/officeart/2005/8/layout/vProcess5"/>
    <dgm:cxn modelId="{ECDEB93A-55B5-4E03-8937-08448B153F83}" type="presParOf" srcId="{4F430D7D-B43B-43D7-A566-B5C0938E9C13}" destId="{3664C1FC-4905-4226-B6FB-3182E545D832}"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D1F386E-5D37-4BD5-BD7A-B261518A047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0CE93F40-A509-489F-BB45-A33000BA1421}">
      <dgm:prSet phldrT="[Text]"/>
      <dgm:spPr/>
      <dgm:t>
        <a:bodyPr/>
        <a:lstStyle/>
        <a:p>
          <a:r>
            <a:rPr lang="en-GB" i="0" dirty="0"/>
            <a:t>Public funding on both sides</a:t>
          </a:r>
        </a:p>
      </dgm:t>
    </dgm:pt>
    <dgm:pt modelId="{0413039B-5FE2-4175-A54C-EDBF3ACA53EE}" type="parTrans" cxnId="{0C374E97-9772-4E00-BF7B-1061047101D2}">
      <dgm:prSet/>
      <dgm:spPr/>
      <dgm:t>
        <a:bodyPr/>
        <a:lstStyle/>
        <a:p>
          <a:endParaRPr lang="en-GB"/>
        </a:p>
      </dgm:t>
    </dgm:pt>
    <dgm:pt modelId="{A2431F6C-C1BD-4C86-BCBA-C715AEC97A08}" type="sibTrans" cxnId="{0C374E97-9772-4E00-BF7B-1061047101D2}">
      <dgm:prSet/>
      <dgm:spPr/>
      <dgm:t>
        <a:bodyPr/>
        <a:lstStyle/>
        <a:p>
          <a:endParaRPr lang="en-GB"/>
        </a:p>
      </dgm:t>
    </dgm:pt>
    <dgm:pt modelId="{E1DA578D-AC2B-4C07-9A37-3CCAC1CA45B7}">
      <dgm:prSet phldrT="[Text]"/>
      <dgm:spPr/>
      <dgm:t>
        <a:bodyPr/>
        <a:lstStyle/>
        <a:p>
          <a:r>
            <a:rPr lang="en-GB" i="1" dirty="0"/>
            <a:t>Litvinenko </a:t>
          </a:r>
        </a:p>
      </dgm:t>
    </dgm:pt>
    <dgm:pt modelId="{399A5C9D-E20C-49B7-AA8B-0AEB0487A713}" type="parTrans" cxnId="{DEFDEC8E-68D4-4A47-B628-AC9E69F7DD18}">
      <dgm:prSet/>
      <dgm:spPr/>
      <dgm:t>
        <a:bodyPr/>
        <a:lstStyle/>
        <a:p>
          <a:endParaRPr lang="en-US"/>
        </a:p>
      </dgm:t>
    </dgm:pt>
    <dgm:pt modelId="{B4C6FB41-6BCD-490D-8347-8414B684A492}" type="sibTrans" cxnId="{DEFDEC8E-68D4-4A47-B628-AC9E69F7DD18}">
      <dgm:prSet/>
      <dgm:spPr/>
      <dgm:t>
        <a:bodyPr/>
        <a:lstStyle/>
        <a:p>
          <a:endParaRPr lang="en-US"/>
        </a:p>
      </dgm:t>
    </dgm:pt>
    <dgm:pt modelId="{C83CD991-0A32-8841-B6C0-0AF2C727F6F7}">
      <dgm:prSet phldrT="[Text]"/>
      <dgm:spPr/>
      <dgm:t>
        <a:bodyPr/>
        <a:lstStyle/>
        <a:p>
          <a:pPr rtl="0"/>
          <a:r>
            <a:rPr lang="en-GB" dirty="0"/>
            <a:t>Case distinguished</a:t>
          </a:r>
        </a:p>
      </dgm:t>
    </dgm:pt>
    <dgm:pt modelId="{583F80B5-08A0-E945-B20F-CA3A77F791B0}" type="parTrans" cxnId="{CFAEF50B-B0D9-7746-A162-ADD9BCF44DFA}">
      <dgm:prSet/>
      <dgm:spPr/>
      <dgm:t>
        <a:bodyPr/>
        <a:lstStyle/>
        <a:p>
          <a:endParaRPr lang="en-US"/>
        </a:p>
      </dgm:t>
    </dgm:pt>
    <dgm:pt modelId="{2C59DE36-EC8E-A243-BB8E-59DEA7D5EFDE}" type="sibTrans" cxnId="{CFAEF50B-B0D9-7746-A162-ADD9BCF44DFA}">
      <dgm:prSet/>
      <dgm:spPr/>
      <dgm:t>
        <a:bodyPr/>
        <a:lstStyle/>
        <a:p>
          <a:endParaRPr lang="en-US"/>
        </a:p>
      </dgm:t>
    </dgm:pt>
    <dgm:pt modelId="{0B261A25-6F9B-2D43-A2B2-F1DFD20A47C3}">
      <dgm:prSet phldrT="[Text]"/>
      <dgm:spPr/>
      <dgm:t>
        <a:bodyPr/>
        <a:lstStyle/>
        <a:p>
          <a:pPr rtl="0"/>
          <a:r>
            <a:rPr lang="en-GB" dirty="0"/>
            <a:t>Crowdfunding for C; public funding for D</a:t>
          </a:r>
        </a:p>
      </dgm:t>
    </dgm:pt>
    <dgm:pt modelId="{61764304-38B7-BE42-BF6E-1CBBBD1D53C1}" type="parTrans" cxnId="{3A795099-454D-784E-8960-432B78863BB1}">
      <dgm:prSet/>
      <dgm:spPr/>
      <dgm:t>
        <a:bodyPr/>
        <a:lstStyle/>
        <a:p>
          <a:endParaRPr lang="en-US"/>
        </a:p>
      </dgm:t>
    </dgm:pt>
    <dgm:pt modelId="{20AAE4F6-B81E-6645-B45A-47A6C6A52401}" type="sibTrans" cxnId="{3A795099-454D-784E-8960-432B78863BB1}">
      <dgm:prSet/>
      <dgm:spPr/>
      <dgm:t>
        <a:bodyPr/>
        <a:lstStyle/>
        <a:p>
          <a:endParaRPr lang="en-US"/>
        </a:p>
      </dgm:t>
    </dgm:pt>
    <dgm:pt modelId="{8DA98EC3-596A-7E41-B46C-196A0517CC7B}">
      <dgm:prSet phldrT="[Text]"/>
      <dgm:spPr/>
      <dgm:t>
        <a:bodyPr/>
        <a:lstStyle/>
        <a:p>
          <a:r>
            <a:rPr lang="en-GB" i="0" dirty="0"/>
            <a:t>Reciprocal cost cap</a:t>
          </a:r>
        </a:p>
      </dgm:t>
    </dgm:pt>
    <dgm:pt modelId="{BDC72C4A-79D7-4D4C-AB90-F9275F487D51}" type="parTrans" cxnId="{AF174378-E48B-7042-8056-94264265F1F9}">
      <dgm:prSet/>
      <dgm:spPr/>
      <dgm:t>
        <a:bodyPr/>
        <a:lstStyle/>
        <a:p>
          <a:endParaRPr lang="en-US"/>
        </a:p>
      </dgm:t>
    </dgm:pt>
    <dgm:pt modelId="{0DF3F9BE-2DE3-824B-883F-C6DC7D9D2D80}" type="sibTrans" cxnId="{AF174378-E48B-7042-8056-94264265F1F9}">
      <dgm:prSet/>
      <dgm:spPr/>
      <dgm:t>
        <a:bodyPr/>
        <a:lstStyle/>
        <a:p>
          <a:endParaRPr lang="en-US"/>
        </a:p>
      </dgm:t>
    </dgm:pt>
    <dgm:pt modelId="{E6C09BA5-79AD-664E-BF2C-2872A5F36976}">
      <dgm:prSet phldrT="[Text]"/>
      <dgm:spPr/>
      <dgm:t>
        <a:bodyPr/>
        <a:lstStyle/>
        <a:p>
          <a:pPr rtl="0"/>
          <a:r>
            <a:rPr lang="en-US" dirty="0"/>
            <a:t>Crowdfunded £160k. Hope for another £100k</a:t>
          </a:r>
        </a:p>
      </dgm:t>
    </dgm:pt>
    <dgm:pt modelId="{6D0E59ED-E5F2-3141-846D-D520A95C07F4}" type="parTrans" cxnId="{ED23772D-401B-1544-B9F8-94E603B9A05C}">
      <dgm:prSet/>
      <dgm:spPr/>
    </dgm:pt>
    <dgm:pt modelId="{792F97BD-A49C-2C4E-9203-00519D2280EF}" type="sibTrans" cxnId="{ED23772D-401B-1544-B9F8-94E603B9A05C}">
      <dgm:prSet/>
      <dgm:spPr/>
    </dgm:pt>
    <dgm:pt modelId="{A1638774-8F88-4240-BBF1-A5ACE2AC26E2}">
      <dgm:prSet phldrT="[Text]"/>
      <dgm:spPr/>
      <dgm:t>
        <a:bodyPr/>
        <a:lstStyle/>
        <a:p>
          <a:pPr rtl="0"/>
          <a:r>
            <a:rPr lang="en-GB" dirty="0"/>
            <a:t>Set cap at level not artificially limit either C/D efforts or expenditure</a:t>
          </a:r>
        </a:p>
      </dgm:t>
    </dgm:pt>
    <dgm:pt modelId="{6B955641-01ED-1749-853F-FC0EEB28F7B1}" type="parTrans" cxnId="{01561811-E668-3F4C-8D34-FB2CA1012438}">
      <dgm:prSet/>
      <dgm:spPr/>
    </dgm:pt>
    <dgm:pt modelId="{C52D33E1-BDB4-4A4F-BDAD-B4E372AF0DA5}" type="sibTrans" cxnId="{01561811-E668-3F4C-8D34-FB2CA1012438}">
      <dgm:prSet/>
      <dgm:spPr/>
    </dgm:pt>
    <dgm:pt modelId="{D0EEF3AE-8844-B940-AA15-0A5975456A13}">
      <dgm:prSet phldrT="[Text]"/>
      <dgm:spPr/>
      <dgm:t>
        <a:bodyPr/>
        <a:lstStyle/>
        <a:p>
          <a:pPr rtl="0"/>
          <a:r>
            <a:rPr lang="en-GB" dirty="0"/>
            <a:t>Enable claim to be heard</a:t>
          </a:r>
        </a:p>
      </dgm:t>
    </dgm:pt>
    <dgm:pt modelId="{0C99BB43-280B-F748-8648-1DC7EFBDA9EB}" type="parTrans" cxnId="{FCE2AEF0-241A-E842-BF12-256DAFE5F50C}">
      <dgm:prSet/>
      <dgm:spPr/>
    </dgm:pt>
    <dgm:pt modelId="{4971F62A-116C-B747-877B-7EBECD41DCD9}" type="sibTrans" cxnId="{FCE2AEF0-241A-E842-BF12-256DAFE5F50C}">
      <dgm:prSet/>
      <dgm:spPr/>
    </dgm:pt>
    <dgm:pt modelId="{2E581C35-F766-234A-9D58-FD85ABF0F563}">
      <dgm:prSet phldrT="[Text]"/>
      <dgm:spPr/>
      <dgm:t>
        <a:bodyPr/>
        <a:lstStyle/>
        <a:p>
          <a:pPr rtl="0"/>
          <a:r>
            <a:rPr lang="en-GB" dirty="0"/>
            <a:t>Principal purpose of proceedings acutely personal</a:t>
          </a:r>
        </a:p>
      </dgm:t>
    </dgm:pt>
    <dgm:pt modelId="{E7F57FC1-F4FD-0A46-BD64-A5C5969033B7}" type="parTrans" cxnId="{49E05076-B9B5-9444-BF4D-821F4BCCBCAF}">
      <dgm:prSet/>
      <dgm:spPr/>
    </dgm:pt>
    <dgm:pt modelId="{6E226B1D-AD63-CD4E-8008-AE392791646B}" type="sibTrans" cxnId="{49E05076-B9B5-9444-BF4D-821F4BCCBCAF}">
      <dgm:prSet/>
      <dgm:spPr/>
    </dgm:pt>
    <dgm:pt modelId="{3A1A9806-E206-244E-A85E-1B0EDD0A6745}">
      <dgm:prSet phldrT="[Text]"/>
      <dgm:spPr/>
      <dgm:t>
        <a:bodyPr/>
        <a:lstStyle/>
        <a:p>
          <a:pPr rtl="0"/>
          <a:r>
            <a:rPr lang="en-GB" dirty="0"/>
            <a:t>C had very substantial means</a:t>
          </a:r>
        </a:p>
      </dgm:t>
    </dgm:pt>
    <dgm:pt modelId="{CED1BA11-7AF8-8B48-8821-232EDB014608}" type="parTrans" cxnId="{B499F9D4-3A41-224C-A6E2-AEA72DAB2DFB}">
      <dgm:prSet/>
      <dgm:spPr/>
    </dgm:pt>
    <dgm:pt modelId="{A3E02D83-932B-1144-9351-8F5D64F2F794}" type="sibTrans" cxnId="{B499F9D4-3A41-224C-A6E2-AEA72DAB2DFB}">
      <dgm:prSet/>
      <dgm:spPr/>
    </dgm:pt>
    <dgm:pt modelId="{D8B52592-5B48-F34D-8C89-2F681C8D58B0}">
      <dgm:prSet phldrT="[Text]"/>
      <dgm:spPr/>
      <dgm:t>
        <a:bodyPr/>
        <a:lstStyle/>
        <a:p>
          <a:pPr rtl="0"/>
          <a:r>
            <a:rPr lang="en-GB" dirty="0"/>
            <a:t>D’s projected costs £40,000</a:t>
          </a:r>
        </a:p>
      </dgm:t>
    </dgm:pt>
    <dgm:pt modelId="{94BD2B5C-28AA-3F4F-AB6D-88900F993A4E}" type="parTrans" cxnId="{7E8C8116-5084-FA49-BA28-65FF77E76321}">
      <dgm:prSet/>
      <dgm:spPr/>
    </dgm:pt>
    <dgm:pt modelId="{651F1955-98D7-304B-8C51-C6C3E0E0AE39}" type="sibTrans" cxnId="{7E8C8116-5084-FA49-BA28-65FF77E76321}">
      <dgm:prSet/>
      <dgm:spPr/>
    </dgm:pt>
    <dgm:pt modelId="{3C848454-87E4-4445-BA96-F36C848C9E66}">
      <dgm:prSet phldrT="[Text]"/>
      <dgm:spPr/>
      <dgm:t>
        <a:bodyPr/>
        <a:lstStyle/>
        <a:p>
          <a:pPr rtl="0"/>
          <a:r>
            <a:rPr lang="en-US" dirty="0"/>
            <a:t>C’s estimated costs £115k</a:t>
          </a:r>
        </a:p>
      </dgm:t>
    </dgm:pt>
    <dgm:pt modelId="{7F788170-55D6-AF44-B1DC-3A12A2543A6A}" type="parTrans" cxnId="{7E5596BE-458D-D648-8B15-676B8099D661}">
      <dgm:prSet/>
      <dgm:spPr/>
    </dgm:pt>
    <dgm:pt modelId="{8FEDF310-1BEF-CD43-B7A3-4CFCBBAFFA30}" type="sibTrans" cxnId="{7E5596BE-458D-D648-8B15-676B8099D661}">
      <dgm:prSet/>
      <dgm:spPr/>
    </dgm:pt>
    <dgm:pt modelId="{C3F8C981-5182-274F-AC06-6E9B7F2BA600}">
      <dgm:prSet phldrT="[Text]"/>
      <dgm:spPr/>
      <dgm:t>
        <a:bodyPr/>
        <a:lstStyle/>
        <a:p>
          <a:pPr rtl="0"/>
          <a:r>
            <a:rPr lang="en-US" dirty="0"/>
            <a:t>Cost cap of £80k for both defendants</a:t>
          </a:r>
        </a:p>
      </dgm:t>
    </dgm:pt>
    <dgm:pt modelId="{EF7CAF47-05F0-4742-B9DA-B6AAC718D187}" type="parTrans" cxnId="{F4B98F50-0E32-0C47-A50D-71A3FD478AB1}">
      <dgm:prSet/>
      <dgm:spPr/>
    </dgm:pt>
    <dgm:pt modelId="{9F8D900E-AC97-1941-9AB0-DC2F59DA0617}" type="sibTrans" cxnId="{F4B98F50-0E32-0C47-A50D-71A3FD478AB1}">
      <dgm:prSet/>
      <dgm:spPr/>
    </dgm:pt>
    <dgm:pt modelId="{AB5ADF67-6D10-A14B-8D23-9F5EF7058DE0}">
      <dgm:prSet phldrT="[Text]"/>
      <dgm:spPr/>
      <dgm:t>
        <a:bodyPr/>
        <a:lstStyle/>
        <a:p>
          <a:pPr rtl="0"/>
          <a:r>
            <a:rPr lang="en-US" dirty="0"/>
            <a:t>Reciprocal cap of £115k</a:t>
          </a:r>
        </a:p>
      </dgm:t>
    </dgm:pt>
    <dgm:pt modelId="{15EE5704-5710-BA45-B2F4-257F55CF84C7}" type="parTrans" cxnId="{EA78A342-D47A-EB42-A92B-5BCB075FADF6}">
      <dgm:prSet/>
      <dgm:spPr/>
    </dgm:pt>
    <dgm:pt modelId="{25DC2190-05E2-F345-A480-AE7C3D83F121}" type="sibTrans" cxnId="{EA78A342-D47A-EB42-A92B-5BCB075FADF6}">
      <dgm:prSet/>
      <dgm:spPr/>
    </dgm:pt>
    <dgm:pt modelId="{27B67A6D-752E-4ABD-BA2B-8D319E7DADCD}" type="pres">
      <dgm:prSet presAssocID="{8D1F386E-5D37-4BD5-BD7A-B261518A047E}" presName="Name0" presStyleCnt="0">
        <dgm:presLayoutVars>
          <dgm:dir/>
          <dgm:animLvl val="lvl"/>
          <dgm:resizeHandles/>
        </dgm:presLayoutVars>
      </dgm:prSet>
      <dgm:spPr/>
      <dgm:t>
        <a:bodyPr/>
        <a:lstStyle/>
        <a:p>
          <a:endParaRPr lang="en-GB"/>
        </a:p>
      </dgm:t>
    </dgm:pt>
    <dgm:pt modelId="{9EE78694-0919-4908-8D2F-0B1C7F49C3C3}" type="pres">
      <dgm:prSet presAssocID="{0CE93F40-A509-489F-BB45-A33000BA1421}" presName="linNode" presStyleCnt="0"/>
      <dgm:spPr/>
    </dgm:pt>
    <dgm:pt modelId="{84EEED01-DF5A-4DED-8ACC-D611829FA0D7}" type="pres">
      <dgm:prSet presAssocID="{0CE93F40-A509-489F-BB45-A33000BA1421}" presName="parentShp" presStyleLbl="node1" presStyleIdx="0" presStyleCnt="3">
        <dgm:presLayoutVars>
          <dgm:bulletEnabled val="1"/>
        </dgm:presLayoutVars>
      </dgm:prSet>
      <dgm:spPr/>
      <dgm:t>
        <a:bodyPr/>
        <a:lstStyle/>
        <a:p>
          <a:endParaRPr lang="en-GB"/>
        </a:p>
      </dgm:t>
    </dgm:pt>
    <dgm:pt modelId="{C4127DF7-2B97-43AB-A32D-5C29AD800326}" type="pres">
      <dgm:prSet presAssocID="{0CE93F40-A509-489F-BB45-A33000BA1421}" presName="childShp" presStyleLbl="bgAccFollowNode1" presStyleIdx="0" presStyleCnt="3">
        <dgm:presLayoutVars>
          <dgm:bulletEnabled val="1"/>
        </dgm:presLayoutVars>
      </dgm:prSet>
      <dgm:spPr/>
      <dgm:t>
        <a:bodyPr/>
        <a:lstStyle/>
        <a:p>
          <a:endParaRPr lang="en-GB"/>
        </a:p>
      </dgm:t>
    </dgm:pt>
    <dgm:pt modelId="{4112E550-E169-44C3-A1BF-B6A712B8A09C}" type="pres">
      <dgm:prSet presAssocID="{A2431F6C-C1BD-4C86-BCBA-C715AEC97A08}" presName="spacing" presStyleCnt="0"/>
      <dgm:spPr/>
    </dgm:pt>
    <dgm:pt modelId="{5FAD282C-B519-4241-945E-F1715548B24E}" type="pres">
      <dgm:prSet presAssocID="{E1DA578D-AC2B-4C07-9A37-3CCAC1CA45B7}" presName="linNode" presStyleCnt="0"/>
      <dgm:spPr/>
    </dgm:pt>
    <dgm:pt modelId="{C7D26829-6495-47A5-B980-F53DD7268711}" type="pres">
      <dgm:prSet presAssocID="{E1DA578D-AC2B-4C07-9A37-3CCAC1CA45B7}" presName="parentShp" presStyleLbl="node1" presStyleIdx="1" presStyleCnt="3">
        <dgm:presLayoutVars>
          <dgm:bulletEnabled val="1"/>
        </dgm:presLayoutVars>
      </dgm:prSet>
      <dgm:spPr/>
      <dgm:t>
        <a:bodyPr/>
        <a:lstStyle/>
        <a:p>
          <a:endParaRPr lang="en-GB"/>
        </a:p>
      </dgm:t>
    </dgm:pt>
    <dgm:pt modelId="{ACF52B1B-A90C-4F9D-95E0-BEE3E2F2E68E}" type="pres">
      <dgm:prSet presAssocID="{E1DA578D-AC2B-4C07-9A37-3CCAC1CA45B7}" presName="childShp" presStyleLbl="bgAccFollowNode1" presStyleIdx="1" presStyleCnt="3">
        <dgm:presLayoutVars>
          <dgm:bulletEnabled val="1"/>
        </dgm:presLayoutVars>
      </dgm:prSet>
      <dgm:spPr/>
      <dgm:t>
        <a:bodyPr/>
        <a:lstStyle/>
        <a:p>
          <a:endParaRPr lang="en-GB"/>
        </a:p>
      </dgm:t>
    </dgm:pt>
    <dgm:pt modelId="{78F71928-49BB-1947-B1A4-8FAAECA1645B}" type="pres">
      <dgm:prSet presAssocID="{B4C6FB41-6BCD-490D-8347-8414B684A492}" presName="spacing" presStyleCnt="0"/>
      <dgm:spPr/>
    </dgm:pt>
    <dgm:pt modelId="{F1595F8C-0692-2540-B6DB-88EB0E14989A}" type="pres">
      <dgm:prSet presAssocID="{8DA98EC3-596A-7E41-B46C-196A0517CC7B}" presName="linNode" presStyleCnt="0"/>
      <dgm:spPr/>
    </dgm:pt>
    <dgm:pt modelId="{76DD1C92-7873-E744-97A4-35C05F5C3D88}" type="pres">
      <dgm:prSet presAssocID="{8DA98EC3-596A-7E41-B46C-196A0517CC7B}" presName="parentShp" presStyleLbl="node1" presStyleIdx="2" presStyleCnt="3">
        <dgm:presLayoutVars>
          <dgm:bulletEnabled val="1"/>
        </dgm:presLayoutVars>
      </dgm:prSet>
      <dgm:spPr/>
      <dgm:t>
        <a:bodyPr/>
        <a:lstStyle/>
        <a:p>
          <a:endParaRPr lang="en-GB"/>
        </a:p>
      </dgm:t>
    </dgm:pt>
    <dgm:pt modelId="{D0D57DA1-9DA3-934E-BD06-0C55260238F3}" type="pres">
      <dgm:prSet presAssocID="{8DA98EC3-596A-7E41-B46C-196A0517CC7B}" presName="childShp" presStyleLbl="bgAccFollowNode1" presStyleIdx="2" presStyleCnt="3">
        <dgm:presLayoutVars>
          <dgm:bulletEnabled val="1"/>
        </dgm:presLayoutVars>
      </dgm:prSet>
      <dgm:spPr/>
      <dgm:t>
        <a:bodyPr/>
        <a:lstStyle/>
        <a:p>
          <a:endParaRPr lang="en-GB"/>
        </a:p>
      </dgm:t>
    </dgm:pt>
  </dgm:ptLst>
  <dgm:cxnLst>
    <dgm:cxn modelId="{67CAD0A7-22D3-C644-8CF1-9A1E63DC2296}" type="presOf" srcId="{AB5ADF67-6D10-A14B-8D23-9F5EF7058DE0}" destId="{D0D57DA1-9DA3-934E-BD06-0C55260238F3}" srcOrd="0" destOrd="3" presId="urn:microsoft.com/office/officeart/2005/8/layout/vList6"/>
    <dgm:cxn modelId="{2F0E8992-58CE-0048-B7DD-25BC91F3E9F9}" type="presOf" srcId="{8D1F386E-5D37-4BD5-BD7A-B261518A047E}" destId="{27B67A6D-752E-4ABD-BA2B-8D319E7DADCD}" srcOrd="0" destOrd="0" presId="urn:microsoft.com/office/officeart/2005/8/layout/vList6"/>
    <dgm:cxn modelId="{AD9A64BB-6E03-A94D-895B-37D19813A14C}" type="presOf" srcId="{2E581C35-F766-234A-9D58-FD85ABF0F563}" destId="{ACF52B1B-A90C-4F9D-95E0-BEE3E2F2E68E}" srcOrd="0" destOrd="1" presId="urn:microsoft.com/office/officeart/2005/8/layout/vList6"/>
    <dgm:cxn modelId="{EB1E0AC3-7377-5A4F-BA1E-FCAA6C704D16}" type="presOf" srcId="{D8B52592-5B48-F34D-8C89-2F681C8D58B0}" destId="{ACF52B1B-A90C-4F9D-95E0-BEE3E2F2E68E}" srcOrd="0" destOrd="3" presId="urn:microsoft.com/office/officeart/2005/8/layout/vList6"/>
    <dgm:cxn modelId="{7E5596BE-458D-D648-8B15-676B8099D661}" srcId="{8DA98EC3-596A-7E41-B46C-196A0517CC7B}" destId="{3C848454-87E4-4445-BA96-F36C848C9E66}" srcOrd="1" destOrd="0" parTransId="{7F788170-55D6-AF44-B1DC-3A12A2543A6A}" sibTransId="{8FEDF310-1BEF-CD43-B7A3-4CFCBBAFFA30}"/>
    <dgm:cxn modelId="{3A795099-454D-784E-8960-432B78863BB1}" srcId="{0CE93F40-A509-489F-BB45-A33000BA1421}" destId="{0B261A25-6F9B-2D43-A2B2-F1DFD20A47C3}" srcOrd="0" destOrd="0" parTransId="{61764304-38B7-BE42-BF6E-1CBBBD1D53C1}" sibTransId="{20AAE4F6-B81E-6645-B45A-47A6C6A52401}"/>
    <dgm:cxn modelId="{3ED033C6-0943-794B-9809-0460B919DA07}" type="presOf" srcId="{8DA98EC3-596A-7E41-B46C-196A0517CC7B}" destId="{76DD1C92-7873-E744-97A4-35C05F5C3D88}" srcOrd="0" destOrd="0" presId="urn:microsoft.com/office/officeart/2005/8/layout/vList6"/>
    <dgm:cxn modelId="{FCE2AEF0-241A-E842-BF12-256DAFE5F50C}" srcId="{0CE93F40-A509-489F-BB45-A33000BA1421}" destId="{D0EEF3AE-8844-B940-AA15-0A5975456A13}" srcOrd="2" destOrd="0" parTransId="{0C99BB43-280B-F748-8648-1DC7EFBDA9EB}" sibTransId="{4971F62A-116C-B747-877B-7EBECD41DCD9}"/>
    <dgm:cxn modelId="{AF174378-E48B-7042-8056-94264265F1F9}" srcId="{8D1F386E-5D37-4BD5-BD7A-B261518A047E}" destId="{8DA98EC3-596A-7E41-B46C-196A0517CC7B}" srcOrd="2" destOrd="0" parTransId="{BDC72C4A-79D7-4D4C-AB90-F9275F487D51}" sibTransId="{0DF3F9BE-2DE3-824B-883F-C6DC7D9D2D80}"/>
    <dgm:cxn modelId="{49E05076-B9B5-9444-BF4D-821F4BCCBCAF}" srcId="{E1DA578D-AC2B-4C07-9A37-3CCAC1CA45B7}" destId="{2E581C35-F766-234A-9D58-FD85ABF0F563}" srcOrd="1" destOrd="0" parTransId="{E7F57FC1-F4FD-0A46-BD64-A5C5969033B7}" sibTransId="{6E226B1D-AD63-CD4E-8008-AE392791646B}"/>
    <dgm:cxn modelId="{01561811-E668-3F4C-8D34-FB2CA1012438}" srcId="{0CE93F40-A509-489F-BB45-A33000BA1421}" destId="{A1638774-8F88-4240-BBF1-A5ACE2AC26E2}" srcOrd="1" destOrd="0" parTransId="{6B955641-01ED-1749-853F-FC0EEB28F7B1}" sibTransId="{C52D33E1-BDB4-4A4F-BDAD-B4E372AF0DA5}"/>
    <dgm:cxn modelId="{D8887B6D-5B85-264C-91F7-770A08224C70}" type="presOf" srcId="{D0EEF3AE-8844-B940-AA15-0A5975456A13}" destId="{C4127DF7-2B97-43AB-A32D-5C29AD800326}" srcOrd="0" destOrd="2" presId="urn:microsoft.com/office/officeart/2005/8/layout/vList6"/>
    <dgm:cxn modelId="{7E8C8116-5084-FA49-BA28-65FF77E76321}" srcId="{E1DA578D-AC2B-4C07-9A37-3CCAC1CA45B7}" destId="{D8B52592-5B48-F34D-8C89-2F681C8D58B0}" srcOrd="3" destOrd="0" parTransId="{94BD2B5C-28AA-3F4F-AB6D-88900F993A4E}" sibTransId="{651F1955-98D7-304B-8C51-C6C3E0E0AE39}"/>
    <dgm:cxn modelId="{B499F9D4-3A41-224C-A6E2-AEA72DAB2DFB}" srcId="{E1DA578D-AC2B-4C07-9A37-3CCAC1CA45B7}" destId="{3A1A9806-E206-244E-A85E-1B0EDD0A6745}" srcOrd="2" destOrd="0" parTransId="{CED1BA11-7AF8-8B48-8821-232EDB014608}" sibTransId="{A3E02D83-932B-1144-9351-8F5D64F2F794}"/>
    <dgm:cxn modelId="{7C7D0037-B1BC-2848-B795-6E326C8D345B}" type="presOf" srcId="{3C848454-87E4-4445-BA96-F36C848C9E66}" destId="{D0D57DA1-9DA3-934E-BD06-0C55260238F3}" srcOrd="0" destOrd="1" presId="urn:microsoft.com/office/officeart/2005/8/layout/vList6"/>
    <dgm:cxn modelId="{1D05663A-FA0E-CD4A-A285-01852370220B}" type="presOf" srcId="{0CE93F40-A509-489F-BB45-A33000BA1421}" destId="{84EEED01-DF5A-4DED-8ACC-D611829FA0D7}" srcOrd="0" destOrd="0" presId="urn:microsoft.com/office/officeart/2005/8/layout/vList6"/>
    <dgm:cxn modelId="{0C374E97-9772-4E00-BF7B-1061047101D2}" srcId="{8D1F386E-5D37-4BD5-BD7A-B261518A047E}" destId="{0CE93F40-A509-489F-BB45-A33000BA1421}" srcOrd="0" destOrd="0" parTransId="{0413039B-5FE2-4175-A54C-EDBF3ACA53EE}" sibTransId="{A2431F6C-C1BD-4C86-BCBA-C715AEC97A08}"/>
    <dgm:cxn modelId="{B398167B-8E34-2D42-A899-6C66F5B1F393}" type="presOf" srcId="{3A1A9806-E206-244E-A85E-1B0EDD0A6745}" destId="{ACF52B1B-A90C-4F9D-95E0-BEE3E2F2E68E}" srcOrd="0" destOrd="2" presId="urn:microsoft.com/office/officeart/2005/8/layout/vList6"/>
    <dgm:cxn modelId="{ED23772D-401B-1544-B9F8-94E603B9A05C}" srcId="{8DA98EC3-596A-7E41-B46C-196A0517CC7B}" destId="{E6C09BA5-79AD-664E-BF2C-2872A5F36976}" srcOrd="0" destOrd="0" parTransId="{6D0E59ED-E5F2-3141-846D-D520A95C07F4}" sibTransId="{792F97BD-A49C-2C4E-9203-00519D2280EF}"/>
    <dgm:cxn modelId="{949983DC-EA6B-2E43-9B7F-B1FC7F7E6DDE}" type="presOf" srcId="{E1DA578D-AC2B-4C07-9A37-3CCAC1CA45B7}" destId="{C7D26829-6495-47A5-B980-F53DD7268711}" srcOrd="0" destOrd="0" presId="urn:microsoft.com/office/officeart/2005/8/layout/vList6"/>
    <dgm:cxn modelId="{5E74BA23-B371-8B42-9F23-4DBC05F1519A}" type="presOf" srcId="{C3F8C981-5182-274F-AC06-6E9B7F2BA600}" destId="{D0D57DA1-9DA3-934E-BD06-0C55260238F3}" srcOrd="0" destOrd="2" presId="urn:microsoft.com/office/officeart/2005/8/layout/vList6"/>
    <dgm:cxn modelId="{BBB798A5-951D-4B4F-84B3-84F222A16E8C}" type="presOf" srcId="{E6C09BA5-79AD-664E-BF2C-2872A5F36976}" destId="{D0D57DA1-9DA3-934E-BD06-0C55260238F3}" srcOrd="0" destOrd="0" presId="urn:microsoft.com/office/officeart/2005/8/layout/vList6"/>
    <dgm:cxn modelId="{EA78A342-D47A-EB42-A92B-5BCB075FADF6}" srcId="{8DA98EC3-596A-7E41-B46C-196A0517CC7B}" destId="{AB5ADF67-6D10-A14B-8D23-9F5EF7058DE0}" srcOrd="3" destOrd="0" parTransId="{15EE5704-5710-BA45-B2F4-257F55CF84C7}" sibTransId="{25DC2190-05E2-F345-A480-AE7C3D83F121}"/>
    <dgm:cxn modelId="{F4B98F50-0E32-0C47-A50D-71A3FD478AB1}" srcId="{8DA98EC3-596A-7E41-B46C-196A0517CC7B}" destId="{C3F8C981-5182-274F-AC06-6E9B7F2BA600}" srcOrd="2" destOrd="0" parTransId="{EF7CAF47-05F0-4742-B9DA-B6AAC718D187}" sibTransId="{9F8D900E-AC97-1941-9AB0-DC2F59DA0617}"/>
    <dgm:cxn modelId="{08B41F00-0B5F-6B42-8D30-C1AC55A1BF9A}" type="presOf" srcId="{C83CD991-0A32-8841-B6C0-0AF2C727F6F7}" destId="{ACF52B1B-A90C-4F9D-95E0-BEE3E2F2E68E}" srcOrd="0" destOrd="0" presId="urn:microsoft.com/office/officeart/2005/8/layout/vList6"/>
    <dgm:cxn modelId="{17D60A4B-91EC-934B-82FB-E877597F09D9}" type="presOf" srcId="{0B261A25-6F9B-2D43-A2B2-F1DFD20A47C3}" destId="{C4127DF7-2B97-43AB-A32D-5C29AD800326}" srcOrd="0" destOrd="0" presId="urn:microsoft.com/office/officeart/2005/8/layout/vList6"/>
    <dgm:cxn modelId="{4BF89B5F-F56A-4C46-AE83-6D1BCF5333B2}" type="presOf" srcId="{A1638774-8F88-4240-BBF1-A5ACE2AC26E2}" destId="{C4127DF7-2B97-43AB-A32D-5C29AD800326}" srcOrd="0" destOrd="1" presId="urn:microsoft.com/office/officeart/2005/8/layout/vList6"/>
    <dgm:cxn modelId="{DEFDEC8E-68D4-4A47-B628-AC9E69F7DD18}" srcId="{8D1F386E-5D37-4BD5-BD7A-B261518A047E}" destId="{E1DA578D-AC2B-4C07-9A37-3CCAC1CA45B7}" srcOrd="1" destOrd="0" parTransId="{399A5C9D-E20C-49B7-AA8B-0AEB0487A713}" sibTransId="{B4C6FB41-6BCD-490D-8347-8414B684A492}"/>
    <dgm:cxn modelId="{CFAEF50B-B0D9-7746-A162-ADD9BCF44DFA}" srcId="{E1DA578D-AC2B-4C07-9A37-3CCAC1CA45B7}" destId="{C83CD991-0A32-8841-B6C0-0AF2C727F6F7}" srcOrd="0" destOrd="0" parTransId="{583F80B5-08A0-E945-B20F-CA3A77F791B0}" sibTransId="{2C59DE36-EC8E-A243-BB8E-59DEA7D5EFDE}"/>
    <dgm:cxn modelId="{5148B239-BE9C-6C4D-96E4-5830306F9365}" type="presParOf" srcId="{27B67A6D-752E-4ABD-BA2B-8D319E7DADCD}" destId="{9EE78694-0919-4908-8D2F-0B1C7F49C3C3}" srcOrd="0" destOrd="0" presId="urn:microsoft.com/office/officeart/2005/8/layout/vList6"/>
    <dgm:cxn modelId="{56F0E02B-094B-C046-BD56-D9A2C522474E}" type="presParOf" srcId="{9EE78694-0919-4908-8D2F-0B1C7F49C3C3}" destId="{84EEED01-DF5A-4DED-8ACC-D611829FA0D7}" srcOrd="0" destOrd="0" presId="urn:microsoft.com/office/officeart/2005/8/layout/vList6"/>
    <dgm:cxn modelId="{86A4538A-4F49-A346-B33D-B3C56920AB52}" type="presParOf" srcId="{9EE78694-0919-4908-8D2F-0B1C7F49C3C3}" destId="{C4127DF7-2B97-43AB-A32D-5C29AD800326}" srcOrd="1" destOrd="0" presId="urn:microsoft.com/office/officeart/2005/8/layout/vList6"/>
    <dgm:cxn modelId="{B189917E-E20B-084A-BDEB-539D5FF877A3}" type="presParOf" srcId="{27B67A6D-752E-4ABD-BA2B-8D319E7DADCD}" destId="{4112E550-E169-44C3-A1BF-B6A712B8A09C}" srcOrd="1" destOrd="0" presId="urn:microsoft.com/office/officeart/2005/8/layout/vList6"/>
    <dgm:cxn modelId="{9FD6A3EE-980E-0344-893C-DE2FAFEAAA65}" type="presParOf" srcId="{27B67A6D-752E-4ABD-BA2B-8D319E7DADCD}" destId="{5FAD282C-B519-4241-945E-F1715548B24E}" srcOrd="2" destOrd="0" presId="urn:microsoft.com/office/officeart/2005/8/layout/vList6"/>
    <dgm:cxn modelId="{2287DAE1-F5B4-3E44-947B-BF5A18DBEFE1}" type="presParOf" srcId="{5FAD282C-B519-4241-945E-F1715548B24E}" destId="{C7D26829-6495-47A5-B980-F53DD7268711}" srcOrd="0" destOrd="0" presId="urn:microsoft.com/office/officeart/2005/8/layout/vList6"/>
    <dgm:cxn modelId="{BACE9564-F8D3-5744-BF90-582E896D5345}" type="presParOf" srcId="{5FAD282C-B519-4241-945E-F1715548B24E}" destId="{ACF52B1B-A90C-4F9D-95E0-BEE3E2F2E68E}" srcOrd="1" destOrd="0" presId="urn:microsoft.com/office/officeart/2005/8/layout/vList6"/>
    <dgm:cxn modelId="{326A0A69-5696-7247-B6FE-A5F6F48C0287}" type="presParOf" srcId="{27B67A6D-752E-4ABD-BA2B-8D319E7DADCD}" destId="{78F71928-49BB-1947-B1A4-8FAAECA1645B}" srcOrd="3" destOrd="0" presId="urn:microsoft.com/office/officeart/2005/8/layout/vList6"/>
    <dgm:cxn modelId="{2FF99D56-201B-914A-B824-DCA1D25B3F84}" type="presParOf" srcId="{27B67A6D-752E-4ABD-BA2B-8D319E7DADCD}" destId="{F1595F8C-0692-2540-B6DB-88EB0E14989A}" srcOrd="4" destOrd="0" presId="urn:microsoft.com/office/officeart/2005/8/layout/vList6"/>
    <dgm:cxn modelId="{DE0CC547-B2CA-B148-A3C7-F83499FBAFE7}" type="presParOf" srcId="{F1595F8C-0692-2540-B6DB-88EB0E14989A}" destId="{76DD1C92-7873-E744-97A4-35C05F5C3D88}" srcOrd="0" destOrd="0" presId="urn:microsoft.com/office/officeart/2005/8/layout/vList6"/>
    <dgm:cxn modelId="{1B4F528A-B387-3B43-90FF-0846ACAD43D5}" type="presParOf" srcId="{F1595F8C-0692-2540-B6DB-88EB0E14989A}" destId="{D0D57DA1-9DA3-934E-BD06-0C55260238F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CB092-CB14-445D-83F6-81EDB16907D8}">
      <dsp:nvSpPr>
        <dsp:cNvPr id="0" name=""/>
        <dsp:cNvSpPr/>
      </dsp:nvSpPr>
      <dsp:spPr>
        <a:xfrm>
          <a:off x="-4045638" y="-620991"/>
          <a:ext cx="4821002" cy="4821002"/>
        </a:xfrm>
        <a:prstGeom prst="blockArc">
          <a:avLst>
            <a:gd name="adj1" fmla="val 18900000"/>
            <a:gd name="adj2" fmla="val 2700000"/>
            <a:gd name="adj3" fmla="val 448"/>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25419D-F3E6-4898-8140-AD2591596E44}">
      <dsp:nvSpPr>
        <dsp:cNvPr id="0" name=""/>
        <dsp:cNvSpPr/>
      </dsp:nvSpPr>
      <dsp:spPr>
        <a:xfrm>
          <a:off x="251321" y="162702"/>
          <a:ext cx="7282099" cy="325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176" tIns="71120" rIns="71120" bIns="71120" numCol="1" spcCol="1270" anchor="ctr" anchorCtr="0">
          <a:noAutofit/>
        </a:bodyPr>
        <a:lstStyle/>
        <a:p>
          <a:pPr lvl="0" algn="l" defTabSz="1244600">
            <a:lnSpc>
              <a:spcPct val="90000"/>
            </a:lnSpc>
            <a:spcBef>
              <a:spcPct val="0"/>
            </a:spcBef>
            <a:spcAft>
              <a:spcPct val="35000"/>
            </a:spcAft>
          </a:pPr>
          <a:r>
            <a:rPr lang="en-GB" sz="2800" kern="1200" dirty="0"/>
            <a:t>Costs: The starting point</a:t>
          </a:r>
        </a:p>
      </dsp:txBody>
      <dsp:txXfrm>
        <a:off x="251321" y="162702"/>
        <a:ext cx="7282099" cy="325261"/>
      </dsp:txXfrm>
    </dsp:sp>
    <dsp:sp modelId="{069B212C-9F3C-4229-BBB4-6143440A5175}">
      <dsp:nvSpPr>
        <dsp:cNvPr id="0" name=""/>
        <dsp:cNvSpPr/>
      </dsp:nvSpPr>
      <dsp:spPr>
        <a:xfrm>
          <a:off x="48033" y="122044"/>
          <a:ext cx="406576" cy="40657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12668A-44F9-4E75-8B33-67FF8E05DD0F}">
      <dsp:nvSpPr>
        <dsp:cNvPr id="0" name=""/>
        <dsp:cNvSpPr/>
      </dsp:nvSpPr>
      <dsp:spPr>
        <a:xfrm>
          <a:off x="545874" y="650880"/>
          <a:ext cx="6987546" cy="325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176" tIns="68580" rIns="68580" bIns="68580" numCol="1" spcCol="1270" anchor="ctr" anchorCtr="0">
          <a:noAutofit/>
        </a:bodyPr>
        <a:lstStyle/>
        <a:p>
          <a:pPr lvl="0" algn="l" defTabSz="1200150">
            <a:lnSpc>
              <a:spcPct val="90000"/>
            </a:lnSpc>
            <a:spcBef>
              <a:spcPct val="0"/>
            </a:spcBef>
            <a:spcAft>
              <a:spcPct val="35000"/>
            </a:spcAft>
          </a:pPr>
          <a:r>
            <a:rPr lang="en-GB" sz="2700" kern="1200" dirty="0"/>
            <a:t> Costs at the pre-action stage</a:t>
          </a:r>
        </a:p>
      </dsp:txBody>
      <dsp:txXfrm>
        <a:off x="545874" y="650880"/>
        <a:ext cx="6987546" cy="325261"/>
      </dsp:txXfrm>
    </dsp:sp>
    <dsp:sp modelId="{C5FA0144-A979-472E-A2D8-A343A5ECF508}">
      <dsp:nvSpPr>
        <dsp:cNvPr id="0" name=""/>
        <dsp:cNvSpPr/>
      </dsp:nvSpPr>
      <dsp:spPr>
        <a:xfrm>
          <a:off x="342586" y="610222"/>
          <a:ext cx="406576" cy="40657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EF2765-19B9-46EB-9F3C-08FE408379F7}">
      <dsp:nvSpPr>
        <dsp:cNvPr id="0" name=""/>
        <dsp:cNvSpPr/>
      </dsp:nvSpPr>
      <dsp:spPr>
        <a:xfrm>
          <a:off x="707288" y="1138701"/>
          <a:ext cx="6826132" cy="325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176" tIns="68580" rIns="68580" bIns="68580" numCol="1" spcCol="1270" anchor="ctr" anchorCtr="0">
          <a:noAutofit/>
        </a:bodyPr>
        <a:lstStyle/>
        <a:p>
          <a:pPr lvl="0" algn="l" defTabSz="1200150">
            <a:lnSpc>
              <a:spcPct val="90000"/>
            </a:lnSpc>
            <a:spcBef>
              <a:spcPct val="0"/>
            </a:spcBef>
            <a:spcAft>
              <a:spcPct val="35000"/>
            </a:spcAft>
          </a:pPr>
          <a:r>
            <a:rPr lang="en-GB" sz="2700" kern="1200" dirty="0"/>
            <a:t>Costs at the permission stage</a:t>
          </a:r>
        </a:p>
      </dsp:txBody>
      <dsp:txXfrm>
        <a:off x="707288" y="1138701"/>
        <a:ext cx="6826132" cy="325261"/>
      </dsp:txXfrm>
    </dsp:sp>
    <dsp:sp modelId="{25579D15-4848-492E-B9FC-55AB51722C8E}">
      <dsp:nvSpPr>
        <dsp:cNvPr id="0" name=""/>
        <dsp:cNvSpPr/>
      </dsp:nvSpPr>
      <dsp:spPr>
        <a:xfrm>
          <a:off x="504000" y="1098043"/>
          <a:ext cx="406576" cy="40657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E2C823-538D-4F09-A44D-2DEE20C19B14}">
      <dsp:nvSpPr>
        <dsp:cNvPr id="0" name=""/>
        <dsp:cNvSpPr/>
      </dsp:nvSpPr>
      <dsp:spPr>
        <a:xfrm>
          <a:off x="783485" y="1626879"/>
          <a:ext cx="6774594" cy="325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176" tIns="71120" rIns="71120" bIns="71120" numCol="1" spcCol="1270" anchor="ctr" anchorCtr="0">
          <a:noAutofit/>
        </a:bodyPr>
        <a:lstStyle/>
        <a:p>
          <a:pPr lvl="0" algn="l" defTabSz="1244600">
            <a:lnSpc>
              <a:spcPct val="90000"/>
            </a:lnSpc>
            <a:spcBef>
              <a:spcPct val="0"/>
            </a:spcBef>
            <a:spcAft>
              <a:spcPct val="35000"/>
            </a:spcAft>
          </a:pPr>
          <a:r>
            <a:rPr lang="en-GB" sz="2800" kern="1200" dirty="0"/>
            <a:t>Costs on settlement and discontinuance</a:t>
          </a:r>
        </a:p>
      </dsp:txBody>
      <dsp:txXfrm>
        <a:off x="783485" y="1626879"/>
        <a:ext cx="6774594" cy="325261"/>
      </dsp:txXfrm>
    </dsp:sp>
    <dsp:sp modelId="{74D5F96F-F365-425D-83D2-3548FF0DCBB6}">
      <dsp:nvSpPr>
        <dsp:cNvPr id="0" name=""/>
        <dsp:cNvSpPr/>
      </dsp:nvSpPr>
      <dsp:spPr>
        <a:xfrm>
          <a:off x="555538" y="1586221"/>
          <a:ext cx="406576" cy="40657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0F2987-0E0F-4FDF-A2E9-9BEE5BD54589}">
      <dsp:nvSpPr>
        <dsp:cNvPr id="0" name=""/>
        <dsp:cNvSpPr/>
      </dsp:nvSpPr>
      <dsp:spPr>
        <a:xfrm>
          <a:off x="694933" y="2096521"/>
          <a:ext cx="6826132" cy="325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176" tIns="71120" rIns="71120" bIns="71120" numCol="1" spcCol="1270" anchor="ctr" anchorCtr="0">
          <a:noAutofit/>
        </a:bodyPr>
        <a:lstStyle/>
        <a:p>
          <a:pPr lvl="0" algn="l" defTabSz="1244600">
            <a:lnSpc>
              <a:spcPct val="90000"/>
            </a:lnSpc>
            <a:spcBef>
              <a:spcPct val="0"/>
            </a:spcBef>
            <a:spcAft>
              <a:spcPct val="35000"/>
            </a:spcAft>
          </a:pPr>
          <a:r>
            <a:rPr lang="en-GB" sz="2800" kern="1200" dirty="0"/>
            <a:t>Costs after a substantive hearing</a:t>
          </a:r>
        </a:p>
      </dsp:txBody>
      <dsp:txXfrm>
        <a:off x="694933" y="2096521"/>
        <a:ext cx="6826132" cy="325261"/>
      </dsp:txXfrm>
    </dsp:sp>
    <dsp:sp modelId="{37476C0F-03B8-4EEB-BE56-324EC3B1A313}">
      <dsp:nvSpPr>
        <dsp:cNvPr id="0" name=""/>
        <dsp:cNvSpPr/>
      </dsp:nvSpPr>
      <dsp:spPr>
        <a:xfrm>
          <a:off x="504000" y="2074399"/>
          <a:ext cx="406576" cy="40657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1964AF-57DF-4CEC-BADD-DEBD28CB25E3}">
      <dsp:nvSpPr>
        <dsp:cNvPr id="0" name=""/>
        <dsp:cNvSpPr/>
      </dsp:nvSpPr>
      <dsp:spPr>
        <a:xfrm>
          <a:off x="527357" y="2596698"/>
          <a:ext cx="6987546" cy="325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176" tIns="71120" rIns="71120" bIns="71120" numCol="1" spcCol="1270" anchor="ctr" anchorCtr="0">
          <a:noAutofit/>
        </a:bodyPr>
        <a:lstStyle/>
        <a:p>
          <a:pPr lvl="0" algn="l" defTabSz="1244600">
            <a:lnSpc>
              <a:spcPct val="90000"/>
            </a:lnSpc>
            <a:spcBef>
              <a:spcPct val="0"/>
            </a:spcBef>
            <a:spcAft>
              <a:spcPct val="35000"/>
            </a:spcAft>
          </a:pPr>
          <a:r>
            <a:rPr lang="en-GB" sz="2800" kern="1200" dirty="0"/>
            <a:t>Costs against Courts and Tribunals</a:t>
          </a:r>
        </a:p>
      </dsp:txBody>
      <dsp:txXfrm>
        <a:off x="527357" y="2596698"/>
        <a:ext cx="6987546" cy="325261"/>
      </dsp:txXfrm>
    </dsp:sp>
    <dsp:sp modelId="{67D1F5C8-3270-4AE9-910B-3FA4581419CF}">
      <dsp:nvSpPr>
        <dsp:cNvPr id="0" name=""/>
        <dsp:cNvSpPr/>
      </dsp:nvSpPr>
      <dsp:spPr>
        <a:xfrm>
          <a:off x="356336" y="2589721"/>
          <a:ext cx="406576" cy="40657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A5F958-1C27-46D4-BC05-09E7DCA48334}">
      <dsp:nvSpPr>
        <dsp:cNvPr id="0" name=""/>
        <dsp:cNvSpPr/>
      </dsp:nvSpPr>
      <dsp:spPr>
        <a:xfrm>
          <a:off x="251321" y="3091056"/>
          <a:ext cx="7282099" cy="3252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8176" tIns="60960" rIns="60960" bIns="60960" numCol="1" spcCol="1270" anchor="ctr" anchorCtr="0">
          <a:noAutofit/>
        </a:bodyPr>
        <a:lstStyle/>
        <a:p>
          <a:pPr lvl="0" algn="l" defTabSz="1066800">
            <a:lnSpc>
              <a:spcPct val="90000"/>
            </a:lnSpc>
            <a:spcBef>
              <a:spcPct val="0"/>
            </a:spcBef>
            <a:spcAft>
              <a:spcPct val="35000"/>
            </a:spcAft>
          </a:pPr>
          <a:r>
            <a:rPr lang="en-GB" sz="2400" kern="1200" dirty="0" smtClean="0"/>
            <a:t>Costs in judicial review claims in the Upper Tribunal</a:t>
          </a:r>
          <a:endParaRPr lang="en-GB" sz="2400" kern="1200" dirty="0"/>
        </a:p>
      </dsp:txBody>
      <dsp:txXfrm>
        <a:off x="251321" y="3091056"/>
        <a:ext cx="7282099" cy="325261"/>
      </dsp:txXfrm>
    </dsp:sp>
    <dsp:sp modelId="{3DC30094-608D-4EBA-9A99-FD50538A76B1}">
      <dsp:nvSpPr>
        <dsp:cNvPr id="0" name=""/>
        <dsp:cNvSpPr/>
      </dsp:nvSpPr>
      <dsp:spPr>
        <a:xfrm>
          <a:off x="48033" y="3050398"/>
          <a:ext cx="406576" cy="40657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27DF7-2B97-43AB-A32D-5C29AD800326}">
      <dsp:nvSpPr>
        <dsp:cNvPr id="0" name=""/>
        <dsp:cNvSpPr/>
      </dsp:nvSpPr>
      <dsp:spPr>
        <a:xfrm>
          <a:off x="3230879" y="0"/>
          <a:ext cx="4846320" cy="122741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rtl="0">
            <a:lnSpc>
              <a:spcPct val="90000"/>
            </a:lnSpc>
            <a:spcBef>
              <a:spcPct val="0"/>
            </a:spcBef>
            <a:spcAft>
              <a:spcPct val="15000"/>
            </a:spcAft>
            <a:buChar char="••"/>
          </a:pPr>
          <a:r>
            <a:rPr lang="en-GB" sz="1600" kern="1200" dirty="0"/>
            <a:t>Still need determination of costs C should pay personally</a:t>
          </a:r>
        </a:p>
        <a:p>
          <a:pPr marL="171450" lvl="1" indent="-171450" algn="l" defTabSz="711200" rtl="0">
            <a:lnSpc>
              <a:spcPct val="90000"/>
            </a:lnSpc>
            <a:spcBef>
              <a:spcPct val="0"/>
            </a:spcBef>
            <a:spcAft>
              <a:spcPct val="15000"/>
            </a:spcAft>
            <a:buChar char="••"/>
          </a:pPr>
          <a:endParaRPr lang="en-GB" sz="1600" kern="1200" dirty="0"/>
        </a:p>
        <a:p>
          <a:pPr marL="171450" lvl="1" indent="-171450" algn="l" defTabSz="711200" rtl="0">
            <a:lnSpc>
              <a:spcPct val="90000"/>
            </a:lnSpc>
            <a:spcBef>
              <a:spcPct val="0"/>
            </a:spcBef>
            <a:spcAft>
              <a:spcPct val="15000"/>
            </a:spcAft>
            <a:buChar char="••"/>
          </a:pPr>
          <a:r>
            <a:rPr lang="en-GB" sz="1600" kern="1200" dirty="0"/>
            <a:t>Usually zero </a:t>
          </a:r>
        </a:p>
      </dsp:txBody>
      <dsp:txXfrm>
        <a:off x="3230879" y="153427"/>
        <a:ext cx="4386038" cy="920564"/>
      </dsp:txXfrm>
    </dsp:sp>
    <dsp:sp modelId="{84EEED01-DF5A-4DED-8ACC-D611829FA0D7}">
      <dsp:nvSpPr>
        <dsp:cNvPr id="0" name=""/>
        <dsp:cNvSpPr/>
      </dsp:nvSpPr>
      <dsp:spPr>
        <a:xfrm>
          <a:off x="0" y="0"/>
          <a:ext cx="3230880" cy="12274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GB" sz="2500" i="0" kern="1200" dirty="0"/>
            <a:t>Section 26(1) determination</a:t>
          </a:r>
        </a:p>
      </dsp:txBody>
      <dsp:txXfrm>
        <a:off x="59918" y="59918"/>
        <a:ext cx="3111044" cy="1107582"/>
      </dsp:txXfrm>
    </dsp:sp>
    <dsp:sp modelId="{ACF52B1B-A90C-4F9D-95E0-BEE3E2F2E68E}">
      <dsp:nvSpPr>
        <dsp:cNvPr id="0" name=""/>
        <dsp:cNvSpPr/>
      </dsp:nvSpPr>
      <dsp:spPr>
        <a:xfrm>
          <a:off x="3230879" y="1350160"/>
          <a:ext cx="4846320" cy="122741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533400" rtl="0">
            <a:lnSpc>
              <a:spcPct val="90000"/>
            </a:lnSpc>
            <a:spcBef>
              <a:spcPct val="0"/>
            </a:spcBef>
            <a:spcAft>
              <a:spcPct val="15000"/>
            </a:spcAft>
            <a:buChar char="••"/>
          </a:pPr>
          <a:endParaRPr lang="en-GB" sz="1200" kern="1200" dirty="0"/>
        </a:p>
        <a:p>
          <a:pPr marL="114300" lvl="1" indent="-114300" algn="l" defTabSz="622300" rtl="0">
            <a:lnSpc>
              <a:spcPct val="90000"/>
            </a:lnSpc>
            <a:spcBef>
              <a:spcPct val="0"/>
            </a:spcBef>
            <a:spcAft>
              <a:spcPct val="15000"/>
            </a:spcAft>
            <a:buChar char="••"/>
          </a:pPr>
          <a:r>
            <a:rPr lang="en-GB" sz="1400" kern="1200" dirty="0"/>
            <a:t>Seek determination of costs against LC under regulation 16 of Civil Legal Aid (Costs) Regulations 2013</a:t>
          </a:r>
        </a:p>
      </dsp:txBody>
      <dsp:txXfrm>
        <a:off x="3230879" y="1503587"/>
        <a:ext cx="4386038" cy="920564"/>
      </dsp:txXfrm>
    </dsp:sp>
    <dsp:sp modelId="{C7D26829-6495-47A5-B980-F53DD7268711}">
      <dsp:nvSpPr>
        <dsp:cNvPr id="0" name=""/>
        <dsp:cNvSpPr/>
      </dsp:nvSpPr>
      <dsp:spPr>
        <a:xfrm>
          <a:off x="0" y="1350160"/>
          <a:ext cx="3230880" cy="12274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GB" sz="2500" i="0" kern="1200" dirty="0"/>
            <a:t>Regulation 16</a:t>
          </a:r>
        </a:p>
      </dsp:txBody>
      <dsp:txXfrm>
        <a:off x="59918" y="1410078"/>
        <a:ext cx="3111044" cy="1107582"/>
      </dsp:txXfrm>
    </dsp:sp>
    <dsp:sp modelId="{D0D57DA1-9DA3-934E-BD06-0C55260238F3}">
      <dsp:nvSpPr>
        <dsp:cNvPr id="0" name=""/>
        <dsp:cNvSpPr/>
      </dsp:nvSpPr>
      <dsp:spPr>
        <a:xfrm>
          <a:off x="3230879" y="2700320"/>
          <a:ext cx="4846320" cy="122741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Usually will be at appellate level </a:t>
          </a:r>
        </a:p>
        <a:p>
          <a:pPr marL="114300" lvl="1" indent="-114300" algn="l" defTabSz="622300" rtl="0">
            <a:lnSpc>
              <a:spcPct val="90000"/>
            </a:lnSpc>
            <a:spcBef>
              <a:spcPct val="0"/>
            </a:spcBef>
            <a:spcAft>
              <a:spcPct val="15000"/>
            </a:spcAft>
            <a:buChar char="••"/>
          </a:pPr>
          <a:endParaRPr lang="en-US" sz="1400" kern="1200" dirty="0"/>
        </a:p>
        <a:p>
          <a:pPr marL="114300" lvl="1" indent="-114300" algn="l" defTabSz="622300" rtl="0">
            <a:lnSpc>
              <a:spcPct val="90000"/>
            </a:lnSpc>
            <a:spcBef>
              <a:spcPct val="0"/>
            </a:spcBef>
            <a:spcAft>
              <a:spcPct val="15000"/>
            </a:spcAft>
            <a:buChar char="••"/>
          </a:pPr>
          <a:r>
            <a:rPr lang="en-US" sz="1400" kern="1200" dirty="0"/>
            <a:t>Not have to meet additional conditions in regulation 10(3)(c) </a:t>
          </a:r>
        </a:p>
        <a:p>
          <a:pPr marL="114300" lvl="1" indent="-114300" algn="l" defTabSz="533400" rtl="0">
            <a:lnSpc>
              <a:spcPct val="90000"/>
            </a:lnSpc>
            <a:spcBef>
              <a:spcPct val="0"/>
            </a:spcBef>
            <a:spcAft>
              <a:spcPct val="15000"/>
            </a:spcAft>
            <a:buChar char="••"/>
          </a:pPr>
          <a:endParaRPr lang="en-US" sz="1200" kern="1200" dirty="0"/>
        </a:p>
      </dsp:txBody>
      <dsp:txXfrm>
        <a:off x="3230879" y="2853747"/>
        <a:ext cx="4386038" cy="920564"/>
      </dsp:txXfrm>
    </dsp:sp>
    <dsp:sp modelId="{76DD1C92-7873-E744-97A4-35C05F5C3D88}">
      <dsp:nvSpPr>
        <dsp:cNvPr id="0" name=""/>
        <dsp:cNvSpPr/>
      </dsp:nvSpPr>
      <dsp:spPr>
        <a:xfrm>
          <a:off x="0" y="2700320"/>
          <a:ext cx="3230880" cy="12274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GB" sz="2500" i="0" kern="1200" dirty="0"/>
            <a:t>Just and equitable that costs paid out of public funds </a:t>
          </a:r>
        </a:p>
      </dsp:txBody>
      <dsp:txXfrm>
        <a:off x="59918" y="2760238"/>
        <a:ext cx="3111044" cy="1107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0BC93-0EF3-384D-8082-A7697E2A02DF}">
      <dsp:nvSpPr>
        <dsp:cNvPr id="0" name=""/>
        <dsp:cNvSpPr/>
      </dsp:nvSpPr>
      <dsp:spPr>
        <a:xfrm>
          <a:off x="-4550930" y="-697809"/>
          <a:ext cx="5421253" cy="5421253"/>
        </a:xfrm>
        <a:prstGeom prst="blockArc">
          <a:avLst>
            <a:gd name="adj1" fmla="val 18900000"/>
            <a:gd name="adj2" fmla="val 2700000"/>
            <a:gd name="adj3" fmla="val 398"/>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0826710-B8A0-A548-89C8-52D2E21A67B1}">
      <dsp:nvSpPr>
        <dsp:cNvPr id="0" name=""/>
        <dsp:cNvSpPr/>
      </dsp:nvSpPr>
      <dsp:spPr>
        <a:xfrm>
          <a:off x="559731" y="402563"/>
          <a:ext cx="6116688" cy="805127"/>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9070" tIns="63500" rIns="63500" bIns="63500" numCol="1" spcCol="1270" anchor="ctr" anchorCtr="0">
          <a:noAutofit/>
        </a:bodyPr>
        <a:lstStyle/>
        <a:p>
          <a:pPr lvl="0" algn="l" defTabSz="1111250" rtl="0">
            <a:lnSpc>
              <a:spcPct val="90000"/>
            </a:lnSpc>
            <a:spcBef>
              <a:spcPct val="0"/>
            </a:spcBef>
            <a:spcAft>
              <a:spcPct val="35000"/>
            </a:spcAft>
          </a:pPr>
          <a:r>
            <a:rPr lang="en-US" sz="2500" kern="1200"/>
            <a:t>JRCCOs and considerations for defendants</a:t>
          </a:r>
          <a:endParaRPr lang="en-US" sz="2500" kern="1200" dirty="0"/>
        </a:p>
      </dsp:txBody>
      <dsp:txXfrm>
        <a:off x="559731" y="402563"/>
        <a:ext cx="6116688" cy="805127"/>
      </dsp:txXfrm>
    </dsp:sp>
    <dsp:sp modelId="{B8F22C61-311C-A149-9D2B-3D20DB0536CA}">
      <dsp:nvSpPr>
        <dsp:cNvPr id="0" name=""/>
        <dsp:cNvSpPr/>
      </dsp:nvSpPr>
      <dsp:spPr>
        <a:xfrm>
          <a:off x="56526" y="301922"/>
          <a:ext cx="1006408" cy="100640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390735E-87BF-414C-A93B-84B1B7014DFD}">
      <dsp:nvSpPr>
        <dsp:cNvPr id="0" name=""/>
        <dsp:cNvSpPr/>
      </dsp:nvSpPr>
      <dsp:spPr>
        <a:xfrm>
          <a:off x="852394" y="1610253"/>
          <a:ext cx="5824024" cy="805127"/>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9070" tIns="63500" rIns="63500" bIns="63500" numCol="1" spcCol="1270" anchor="ctr" anchorCtr="0">
          <a:noAutofit/>
        </a:bodyPr>
        <a:lstStyle/>
        <a:p>
          <a:pPr lvl="0" algn="l" defTabSz="1111250" rtl="0">
            <a:lnSpc>
              <a:spcPct val="90000"/>
            </a:lnSpc>
            <a:spcBef>
              <a:spcPct val="0"/>
            </a:spcBef>
            <a:spcAft>
              <a:spcPct val="35000"/>
            </a:spcAft>
          </a:pPr>
          <a:r>
            <a:rPr lang="en-US" sz="2500" kern="1200" dirty="0"/>
            <a:t>Costs in </a:t>
          </a:r>
          <a:r>
            <a:rPr lang="en-US" sz="2500" kern="1200" dirty="0" err="1"/>
            <a:t>favour</a:t>
          </a:r>
          <a:r>
            <a:rPr lang="en-US" sz="2500" kern="1200" dirty="0"/>
            <a:t> of legally aided parties</a:t>
          </a:r>
        </a:p>
      </dsp:txBody>
      <dsp:txXfrm>
        <a:off x="852394" y="1610253"/>
        <a:ext cx="5824024" cy="805127"/>
      </dsp:txXfrm>
    </dsp:sp>
    <dsp:sp modelId="{3E0A2D33-04F2-D243-959F-CDEA2522EE91}">
      <dsp:nvSpPr>
        <dsp:cNvPr id="0" name=""/>
        <dsp:cNvSpPr/>
      </dsp:nvSpPr>
      <dsp:spPr>
        <a:xfrm>
          <a:off x="349190" y="1509613"/>
          <a:ext cx="1006408" cy="100640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A94DA1F-F703-7244-B62A-4FDD67C615F9}">
      <dsp:nvSpPr>
        <dsp:cNvPr id="0" name=""/>
        <dsp:cNvSpPr/>
      </dsp:nvSpPr>
      <dsp:spPr>
        <a:xfrm>
          <a:off x="559731" y="2817944"/>
          <a:ext cx="6116688" cy="805127"/>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9070" tIns="63500" rIns="63500" bIns="63500" numCol="1" spcCol="1270" anchor="ctr" anchorCtr="0">
          <a:noAutofit/>
        </a:bodyPr>
        <a:lstStyle/>
        <a:p>
          <a:pPr lvl="0" algn="l" defTabSz="1111250" rtl="0">
            <a:lnSpc>
              <a:spcPct val="90000"/>
            </a:lnSpc>
            <a:spcBef>
              <a:spcPct val="0"/>
            </a:spcBef>
            <a:spcAft>
              <a:spcPct val="35000"/>
            </a:spcAft>
          </a:pPr>
          <a:r>
            <a:rPr lang="en-US" sz="2500" kern="1200"/>
            <a:t>Costs against legally aided parties</a:t>
          </a:r>
          <a:endParaRPr lang="en-GB" sz="2500" kern="1200"/>
        </a:p>
      </dsp:txBody>
      <dsp:txXfrm>
        <a:off x="559731" y="2817944"/>
        <a:ext cx="6116688" cy="805127"/>
      </dsp:txXfrm>
    </dsp:sp>
    <dsp:sp modelId="{E3D86566-048B-2146-A53F-A1034621C0D1}">
      <dsp:nvSpPr>
        <dsp:cNvPr id="0" name=""/>
        <dsp:cNvSpPr/>
      </dsp:nvSpPr>
      <dsp:spPr>
        <a:xfrm>
          <a:off x="56526" y="2717303"/>
          <a:ext cx="1006408" cy="100640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91CB2A-FF97-4E8F-8EE2-B2D1AE6CDC97}">
      <dsp:nvSpPr>
        <dsp:cNvPr id="0" name=""/>
        <dsp:cNvSpPr/>
      </dsp:nvSpPr>
      <dsp:spPr>
        <a:xfrm>
          <a:off x="3109" y="2061"/>
          <a:ext cx="8417056" cy="11747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GB" sz="3800" kern="1200" dirty="0"/>
            <a:t>Criminal Justice and Courts Act 2015 </a:t>
          </a:r>
        </a:p>
      </dsp:txBody>
      <dsp:txXfrm>
        <a:off x="37516" y="36468"/>
        <a:ext cx="8348242" cy="1105940"/>
      </dsp:txXfrm>
    </dsp:sp>
    <dsp:sp modelId="{2EF03031-F192-423F-AC13-46304654A4F0}">
      <dsp:nvSpPr>
        <dsp:cNvPr id="0" name=""/>
        <dsp:cNvSpPr/>
      </dsp:nvSpPr>
      <dsp:spPr>
        <a:xfrm>
          <a:off x="11325" y="1316161"/>
          <a:ext cx="4031009" cy="6887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a:t>Sections 88-90 (s90 Aarhus costs)</a:t>
          </a:r>
        </a:p>
      </dsp:txBody>
      <dsp:txXfrm>
        <a:off x="31499" y="1336335"/>
        <a:ext cx="3990661" cy="648433"/>
      </dsp:txXfrm>
    </dsp:sp>
    <dsp:sp modelId="{E691E773-41D1-4EF2-BAC2-E3AC1F7DAC97}">
      <dsp:nvSpPr>
        <dsp:cNvPr id="0" name=""/>
        <dsp:cNvSpPr/>
      </dsp:nvSpPr>
      <dsp:spPr>
        <a:xfrm>
          <a:off x="21147" y="2144289"/>
          <a:ext cx="4011365" cy="1830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buFont typeface="Symbol" panose="05050102010706020507" pitchFamily="18" charset="2"/>
            <a:buChar char=""/>
          </a:pPr>
          <a:r>
            <a:rPr lang="en-GB" sz="1900" u="sng" kern="1200" dirty="0"/>
            <a:t>CCO: </a:t>
          </a:r>
          <a:r>
            <a:rPr lang="en-GB" sz="1900" u="none" kern="1200" dirty="0"/>
            <a:t>Order limiting or removing the liability of a party to JR proceedings to pay another party’s costs in connection with any stage of the proceedings</a:t>
          </a:r>
          <a:endParaRPr lang="en-GB" sz="1900" u="sng" kern="1200" dirty="0"/>
        </a:p>
      </dsp:txBody>
      <dsp:txXfrm>
        <a:off x="74756" y="2197898"/>
        <a:ext cx="3904147" cy="1723119"/>
      </dsp:txXfrm>
    </dsp:sp>
    <dsp:sp modelId="{2ED8C4D3-348C-47D1-B783-0C83B5AA12C8}">
      <dsp:nvSpPr>
        <dsp:cNvPr id="0" name=""/>
        <dsp:cNvSpPr/>
      </dsp:nvSpPr>
      <dsp:spPr>
        <a:xfrm>
          <a:off x="4380939" y="1316161"/>
          <a:ext cx="4031009" cy="632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buFont typeface="Symbol" panose="05050102010706020507" pitchFamily="18" charset="2"/>
            <a:buChar char=""/>
          </a:pPr>
          <a:r>
            <a:rPr lang="en-GB" sz="1900" kern="1200" dirty="0"/>
            <a:t>Section VI of rule 46 CPR</a:t>
          </a:r>
        </a:p>
      </dsp:txBody>
      <dsp:txXfrm>
        <a:off x="4399472" y="1334694"/>
        <a:ext cx="3993943" cy="595691"/>
      </dsp:txXfrm>
    </dsp:sp>
    <dsp:sp modelId="{19BB9610-C5E4-479B-8AB6-02B26F00DBF3}">
      <dsp:nvSpPr>
        <dsp:cNvPr id="0" name=""/>
        <dsp:cNvSpPr/>
      </dsp:nvSpPr>
      <dsp:spPr>
        <a:xfrm>
          <a:off x="4339536" y="2158033"/>
          <a:ext cx="4011365" cy="17603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u="sng" kern="1200" dirty="0"/>
            <a:t>CCO: </a:t>
          </a:r>
          <a:r>
            <a:rPr lang="en-GB" sz="1900" u="none" kern="1200" dirty="0"/>
            <a:t>can only be made if permission to apply for JR has been granted </a:t>
          </a:r>
          <a:endParaRPr lang="en-GB" sz="1900" u="sng" kern="1200" dirty="0"/>
        </a:p>
      </dsp:txBody>
      <dsp:txXfrm>
        <a:off x="4391096" y="2209593"/>
        <a:ext cx="3908245" cy="16572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2A823-C2CF-48DE-83E1-98E6BC501EBE}">
      <dsp:nvSpPr>
        <dsp:cNvPr id="0" name=""/>
        <dsp:cNvSpPr/>
      </dsp:nvSpPr>
      <dsp:spPr>
        <a:xfrm>
          <a:off x="0" y="303688"/>
          <a:ext cx="8423275" cy="3369310"/>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84625D-0F0A-4854-9053-586273BA4179}">
      <dsp:nvSpPr>
        <dsp:cNvPr id="0" name=""/>
        <dsp:cNvSpPr/>
      </dsp:nvSpPr>
      <dsp:spPr>
        <a:xfrm>
          <a:off x="1010793" y="893318"/>
          <a:ext cx="2779680" cy="165096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102870" numCol="1" spcCol="1270" anchor="ctr" anchorCtr="0">
          <a:noAutofit/>
        </a:bodyPr>
        <a:lstStyle/>
        <a:p>
          <a:pPr lvl="0" algn="ctr" defTabSz="1200150">
            <a:lnSpc>
              <a:spcPct val="90000"/>
            </a:lnSpc>
            <a:spcBef>
              <a:spcPct val="0"/>
            </a:spcBef>
            <a:spcAft>
              <a:spcPct val="35000"/>
            </a:spcAft>
          </a:pPr>
          <a:r>
            <a:rPr lang="en-GB" sz="2700" kern="1200" dirty="0"/>
            <a:t>(1) Application for leave to apply for JR; application for JR</a:t>
          </a:r>
        </a:p>
      </dsp:txBody>
      <dsp:txXfrm>
        <a:off x="1010793" y="893318"/>
        <a:ext cx="2779680" cy="1650961"/>
      </dsp:txXfrm>
    </dsp:sp>
    <dsp:sp modelId="{9FCBB1A4-6F54-4BE6-BA68-CBA07AA26304}">
      <dsp:nvSpPr>
        <dsp:cNvPr id="0" name=""/>
        <dsp:cNvSpPr/>
      </dsp:nvSpPr>
      <dsp:spPr>
        <a:xfrm>
          <a:off x="4211637" y="1432407"/>
          <a:ext cx="3285077" cy="165096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102870" numCol="1" spcCol="1270" anchor="ctr" anchorCtr="0">
          <a:noAutofit/>
        </a:bodyPr>
        <a:lstStyle/>
        <a:p>
          <a:pPr lvl="0" algn="ctr" defTabSz="1200150">
            <a:lnSpc>
              <a:spcPct val="90000"/>
            </a:lnSpc>
            <a:spcBef>
              <a:spcPct val="0"/>
            </a:spcBef>
            <a:spcAft>
              <a:spcPct val="35000"/>
            </a:spcAft>
          </a:pPr>
          <a:r>
            <a:rPr lang="en-GB" sz="2700" kern="1200" dirty="0"/>
            <a:t>(2) Application for leave to appeal from (1) and proceedings on appeal from (1)</a:t>
          </a:r>
        </a:p>
      </dsp:txBody>
      <dsp:txXfrm>
        <a:off x="4211637" y="1432407"/>
        <a:ext cx="3285077" cy="16509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2D9E8-1005-4DAA-9AC6-11D4341A388D}">
      <dsp:nvSpPr>
        <dsp:cNvPr id="0" name=""/>
        <dsp:cNvSpPr/>
      </dsp:nvSpPr>
      <dsp:spPr>
        <a:xfrm>
          <a:off x="3369310" y="0"/>
          <a:ext cx="5053965" cy="124271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rtl="0">
            <a:lnSpc>
              <a:spcPct val="90000"/>
            </a:lnSpc>
            <a:spcBef>
              <a:spcPct val="0"/>
            </a:spcBef>
            <a:spcAft>
              <a:spcPct val="15000"/>
            </a:spcAft>
            <a:buChar char="••"/>
          </a:pPr>
          <a:r>
            <a:rPr lang="en-GB" sz="1400" kern="1200" dirty="0"/>
            <a:t>An issue that is the subject of the proceedings is of general public importance</a:t>
          </a:r>
        </a:p>
        <a:p>
          <a:pPr marL="114300" lvl="1" indent="-114300" algn="l" defTabSz="622300" rtl="0">
            <a:lnSpc>
              <a:spcPct val="90000"/>
            </a:lnSpc>
            <a:spcBef>
              <a:spcPct val="0"/>
            </a:spcBef>
            <a:spcAft>
              <a:spcPct val="15000"/>
            </a:spcAft>
            <a:buChar char="••"/>
          </a:pPr>
          <a:r>
            <a:rPr lang="en-GB" sz="1400" kern="1200" dirty="0"/>
            <a:t>The public interest requires the issue to be resolved</a:t>
          </a:r>
        </a:p>
        <a:p>
          <a:pPr marL="114300" lvl="1" indent="-114300" algn="l" defTabSz="622300" rtl="0">
            <a:lnSpc>
              <a:spcPct val="90000"/>
            </a:lnSpc>
            <a:spcBef>
              <a:spcPct val="0"/>
            </a:spcBef>
            <a:spcAft>
              <a:spcPct val="15000"/>
            </a:spcAft>
            <a:buChar char="••"/>
          </a:pPr>
          <a:r>
            <a:rPr lang="en-GB" sz="1400" kern="1200" dirty="0"/>
            <a:t>Proceedings likely to provide appropriate means of resolving it</a:t>
          </a:r>
        </a:p>
      </dsp:txBody>
      <dsp:txXfrm>
        <a:off x="3369310" y="155339"/>
        <a:ext cx="4587947" cy="932036"/>
      </dsp:txXfrm>
    </dsp:sp>
    <dsp:sp modelId="{B2A98079-BCDE-4198-B506-85AF9FBBBE68}">
      <dsp:nvSpPr>
        <dsp:cNvPr id="0" name=""/>
        <dsp:cNvSpPr/>
      </dsp:nvSpPr>
      <dsp:spPr>
        <a:xfrm>
          <a:off x="0" y="0"/>
          <a:ext cx="3369310" cy="12427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GB" sz="1900" kern="1200" dirty="0"/>
            <a:t>Proceedings are public interest proceedings ONLY if: </a:t>
          </a:r>
        </a:p>
      </dsp:txBody>
      <dsp:txXfrm>
        <a:off x="60664" y="60664"/>
        <a:ext cx="3247982" cy="1121386"/>
      </dsp:txXfrm>
    </dsp:sp>
    <dsp:sp modelId="{47E36AED-1299-467F-95CF-A3A3C03EBD77}">
      <dsp:nvSpPr>
        <dsp:cNvPr id="0" name=""/>
        <dsp:cNvSpPr/>
      </dsp:nvSpPr>
      <dsp:spPr>
        <a:xfrm>
          <a:off x="3369310" y="1366986"/>
          <a:ext cx="5053965" cy="124271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rtl="0">
            <a:lnSpc>
              <a:spcPct val="90000"/>
            </a:lnSpc>
            <a:spcBef>
              <a:spcPct val="0"/>
            </a:spcBef>
            <a:spcAft>
              <a:spcPct val="15000"/>
            </a:spcAft>
            <a:buChar char="••"/>
          </a:pPr>
          <a:endParaRPr lang="en-GB" sz="1200" kern="1200" dirty="0"/>
        </a:p>
        <a:p>
          <a:pPr marL="171450" lvl="1" indent="-171450" algn="l" defTabSz="711200" rtl="0">
            <a:lnSpc>
              <a:spcPct val="90000"/>
            </a:lnSpc>
            <a:spcBef>
              <a:spcPct val="0"/>
            </a:spcBef>
            <a:spcAft>
              <a:spcPct val="15000"/>
            </a:spcAft>
            <a:buChar char="••"/>
          </a:pPr>
          <a:r>
            <a:rPr lang="en-GB" sz="1600" kern="1200" dirty="0"/>
            <a:t>Similar to requirement for granting a Protective Costs Order </a:t>
          </a:r>
        </a:p>
      </dsp:txBody>
      <dsp:txXfrm>
        <a:off x="3369310" y="1522325"/>
        <a:ext cx="4587947" cy="932036"/>
      </dsp:txXfrm>
    </dsp:sp>
    <dsp:sp modelId="{E1C1C25D-77E4-4C21-A375-5047E575ADBC}">
      <dsp:nvSpPr>
        <dsp:cNvPr id="0" name=""/>
        <dsp:cNvSpPr/>
      </dsp:nvSpPr>
      <dsp:spPr>
        <a:xfrm>
          <a:off x="0" y="1366986"/>
          <a:ext cx="3369310" cy="12427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GB" sz="1900" kern="1200" dirty="0"/>
            <a:t>In the absence of the order, the applicant for JR would withdraw the application for JR or cease to participate</a:t>
          </a:r>
        </a:p>
      </dsp:txBody>
      <dsp:txXfrm>
        <a:off x="60664" y="1427650"/>
        <a:ext cx="3247982" cy="1121386"/>
      </dsp:txXfrm>
    </dsp:sp>
    <dsp:sp modelId="{B01DFEFB-C88A-4DC1-9490-E96845E2C3A0}">
      <dsp:nvSpPr>
        <dsp:cNvPr id="0" name=""/>
        <dsp:cNvSpPr/>
      </dsp:nvSpPr>
      <dsp:spPr>
        <a:xfrm>
          <a:off x="3369310" y="2733973"/>
          <a:ext cx="5053965" cy="124271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endParaRPr lang="en-GB" sz="1600" kern="1200" dirty="0"/>
        </a:p>
        <a:p>
          <a:pPr marL="171450" lvl="1" indent="-171450" algn="l" defTabSz="711200" rtl="0">
            <a:lnSpc>
              <a:spcPct val="90000"/>
            </a:lnSpc>
            <a:spcBef>
              <a:spcPct val="0"/>
            </a:spcBef>
            <a:spcAft>
              <a:spcPct val="15000"/>
            </a:spcAft>
            <a:buChar char="••"/>
          </a:pPr>
          <a:r>
            <a:rPr lang="en-GB" sz="1600" kern="1200" dirty="0"/>
            <a:t>Similar to requirement for granting a Protective Costs Order</a:t>
          </a:r>
        </a:p>
        <a:p>
          <a:pPr marL="171450" lvl="1" indent="-171450" algn="l" defTabSz="711200" rtl="0">
            <a:lnSpc>
              <a:spcPct val="90000"/>
            </a:lnSpc>
            <a:spcBef>
              <a:spcPct val="0"/>
            </a:spcBef>
            <a:spcAft>
              <a:spcPct val="15000"/>
            </a:spcAft>
            <a:buChar char="••"/>
          </a:pPr>
          <a:endParaRPr lang="en-GB" sz="1600" kern="1200" dirty="0"/>
        </a:p>
      </dsp:txBody>
      <dsp:txXfrm>
        <a:off x="3369310" y="2889312"/>
        <a:ext cx="4587947" cy="932036"/>
      </dsp:txXfrm>
    </dsp:sp>
    <dsp:sp modelId="{50ADC0FB-7570-4D91-A7F9-591DACA71702}">
      <dsp:nvSpPr>
        <dsp:cNvPr id="0" name=""/>
        <dsp:cNvSpPr/>
      </dsp:nvSpPr>
      <dsp:spPr>
        <a:xfrm>
          <a:off x="0" y="2733973"/>
          <a:ext cx="3369310" cy="12427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GB" sz="1900" b="0" kern="1200" dirty="0"/>
            <a:t>It would be reasonable for the applicant for JR to do so</a:t>
          </a:r>
        </a:p>
      </dsp:txBody>
      <dsp:txXfrm>
        <a:off x="60664" y="2794637"/>
        <a:ext cx="3247982" cy="11213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CB092-CB14-445D-83F6-81EDB16907D8}">
      <dsp:nvSpPr>
        <dsp:cNvPr id="0" name=""/>
        <dsp:cNvSpPr/>
      </dsp:nvSpPr>
      <dsp:spPr>
        <a:xfrm>
          <a:off x="-4495552" y="-689390"/>
          <a:ext cx="5355468" cy="5355468"/>
        </a:xfrm>
        <a:prstGeom prst="blockArc">
          <a:avLst>
            <a:gd name="adj1" fmla="val 18900000"/>
            <a:gd name="adj2" fmla="val 2700000"/>
            <a:gd name="adj3" fmla="val 40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25419D-F3E6-4898-8140-AD2591596E44}">
      <dsp:nvSpPr>
        <dsp:cNvPr id="0" name=""/>
        <dsp:cNvSpPr/>
      </dsp:nvSpPr>
      <dsp:spPr>
        <a:xfrm>
          <a:off x="376470" y="248463"/>
          <a:ext cx="7992997" cy="4972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4688" tIns="40640" rIns="40640" bIns="40640" numCol="1" spcCol="1270" anchor="ctr" anchorCtr="0">
          <a:noAutofit/>
        </a:bodyPr>
        <a:lstStyle/>
        <a:p>
          <a:pPr lvl="0" algn="l" defTabSz="711200">
            <a:lnSpc>
              <a:spcPct val="90000"/>
            </a:lnSpc>
            <a:spcBef>
              <a:spcPct val="0"/>
            </a:spcBef>
            <a:spcAft>
              <a:spcPct val="35000"/>
            </a:spcAft>
          </a:pPr>
          <a:r>
            <a:rPr lang="en-GB" sz="1600" kern="1200" dirty="0"/>
            <a:t>Financial resources of parties, including resources of person who provides/ may provide financial support</a:t>
          </a:r>
        </a:p>
      </dsp:txBody>
      <dsp:txXfrm>
        <a:off x="376470" y="248463"/>
        <a:ext cx="7992997" cy="497245"/>
      </dsp:txXfrm>
    </dsp:sp>
    <dsp:sp modelId="{069B212C-9F3C-4229-BBB4-6143440A5175}">
      <dsp:nvSpPr>
        <dsp:cNvPr id="0" name=""/>
        <dsp:cNvSpPr/>
      </dsp:nvSpPr>
      <dsp:spPr>
        <a:xfrm>
          <a:off x="65691" y="186307"/>
          <a:ext cx="621556" cy="62155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12668A-44F9-4E75-8B33-67FF8E05DD0F}">
      <dsp:nvSpPr>
        <dsp:cNvPr id="0" name=""/>
        <dsp:cNvSpPr/>
      </dsp:nvSpPr>
      <dsp:spPr>
        <a:xfrm>
          <a:off x="732781" y="994092"/>
          <a:ext cx="7636686" cy="4972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4688" tIns="40640" rIns="40640" bIns="40640" numCol="1" spcCol="1270" anchor="ctr" anchorCtr="0">
          <a:noAutofit/>
        </a:bodyPr>
        <a:lstStyle/>
        <a:p>
          <a:pPr lvl="0" algn="l" defTabSz="711200">
            <a:lnSpc>
              <a:spcPct val="90000"/>
            </a:lnSpc>
            <a:spcBef>
              <a:spcPct val="0"/>
            </a:spcBef>
            <a:spcAft>
              <a:spcPct val="35000"/>
            </a:spcAft>
          </a:pPr>
          <a:r>
            <a:rPr lang="en-GB" sz="1600" kern="1200" dirty="0"/>
            <a:t>Extent to which applicant likely to benefit if relief is granted to applicant</a:t>
          </a:r>
        </a:p>
      </dsp:txBody>
      <dsp:txXfrm>
        <a:off x="732781" y="994092"/>
        <a:ext cx="7636686" cy="497245"/>
      </dsp:txXfrm>
    </dsp:sp>
    <dsp:sp modelId="{C5FA0144-A979-472E-A2D8-A343A5ECF508}">
      <dsp:nvSpPr>
        <dsp:cNvPr id="0" name=""/>
        <dsp:cNvSpPr/>
      </dsp:nvSpPr>
      <dsp:spPr>
        <a:xfrm>
          <a:off x="422003" y="931936"/>
          <a:ext cx="621556" cy="62155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EF2765-19B9-46EB-9F3C-08FE408379F7}">
      <dsp:nvSpPr>
        <dsp:cNvPr id="0" name=""/>
        <dsp:cNvSpPr/>
      </dsp:nvSpPr>
      <dsp:spPr>
        <a:xfrm>
          <a:off x="842140" y="1739721"/>
          <a:ext cx="7527327" cy="4972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4688" tIns="40640" rIns="40640" bIns="40640" numCol="1" spcCol="1270" anchor="ctr" anchorCtr="0">
          <a:noAutofit/>
        </a:bodyPr>
        <a:lstStyle/>
        <a:p>
          <a:pPr lvl="0" algn="l" defTabSz="711200">
            <a:lnSpc>
              <a:spcPct val="90000"/>
            </a:lnSpc>
            <a:spcBef>
              <a:spcPct val="0"/>
            </a:spcBef>
            <a:spcAft>
              <a:spcPct val="35000"/>
            </a:spcAft>
          </a:pPr>
          <a:r>
            <a:rPr lang="en-GB" sz="1600" kern="1200" dirty="0"/>
            <a:t>Extent to which supporter likely to benefit if relief is granted to applicant</a:t>
          </a:r>
        </a:p>
      </dsp:txBody>
      <dsp:txXfrm>
        <a:off x="842140" y="1739721"/>
        <a:ext cx="7527327" cy="497245"/>
      </dsp:txXfrm>
    </dsp:sp>
    <dsp:sp modelId="{25579D15-4848-492E-B9FC-55AB51722C8E}">
      <dsp:nvSpPr>
        <dsp:cNvPr id="0" name=""/>
        <dsp:cNvSpPr/>
      </dsp:nvSpPr>
      <dsp:spPr>
        <a:xfrm>
          <a:off x="531362" y="1677565"/>
          <a:ext cx="621556" cy="62155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ABD7D4-28C3-4D4C-BF85-3AEB33DF0F4E}">
      <dsp:nvSpPr>
        <dsp:cNvPr id="0" name=""/>
        <dsp:cNvSpPr/>
      </dsp:nvSpPr>
      <dsp:spPr>
        <a:xfrm>
          <a:off x="732781" y="2485350"/>
          <a:ext cx="7636686" cy="4972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4688" tIns="38100" rIns="38100" bIns="38100" numCol="1" spcCol="1270" anchor="ctr" anchorCtr="0">
          <a:noAutofit/>
        </a:bodyPr>
        <a:lstStyle/>
        <a:p>
          <a:pPr lvl="0" algn="l" defTabSz="666750">
            <a:lnSpc>
              <a:spcPct val="90000"/>
            </a:lnSpc>
            <a:spcBef>
              <a:spcPct val="0"/>
            </a:spcBef>
            <a:spcAft>
              <a:spcPct val="35000"/>
            </a:spcAft>
          </a:pPr>
          <a:r>
            <a:rPr lang="en-GB" sz="1500" kern="1200" dirty="0"/>
            <a:t>Legal representatives for applicant acting free of charge</a:t>
          </a:r>
        </a:p>
      </dsp:txBody>
      <dsp:txXfrm>
        <a:off x="732781" y="2485350"/>
        <a:ext cx="7636686" cy="497245"/>
      </dsp:txXfrm>
    </dsp:sp>
    <dsp:sp modelId="{37476C0F-03B8-4EEB-BE56-324EC3B1A313}">
      <dsp:nvSpPr>
        <dsp:cNvPr id="0" name=""/>
        <dsp:cNvSpPr/>
      </dsp:nvSpPr>
      <dsp:spPr>
        <a:xfrm>
          <a:off x="422003" y="2423194"/>
          <a:ext cx="621556" cy="62155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22FAF3-7CCC-6C4E-AFFB-DE6981AC9DAD}">
      <dsp:nvSpPr>
        <dsp:cNvPr id="0" name=""/>
        <dsp:cNvSpPr/>
      </dsp:nvSpPr>
      <dsp:spPr>
        <a:xfrm>
          <a:off x="376470" y="3230979"/>
          <a:ext cx="7992997" cy="4972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4688" tIns="38100" rIns="38100" bIns="38100" numCol="1" spcCol="1270" anchor="ctr" anchorCtr="0">
          <a:noAutofit/>
        </a:bodyPr>
        <a:lstStyle/>
        <a:p>
          <a:pPr lvl="0" algn="l" defTabSz="666750">
            <a:lnSpc>
              <a:spcPct val="90000"/>
            </a:lnSpc>
            <a:spcBef>
              <a:spcPct val="0"/>
            </a:spcBef>
            <a:spcAft>
              <a:spcPct val="35000"/>
            </a:spcAft>
          </a:pPr>
          <a:r>
            <a:rPr lang="en-GB" sz="1500" kern="1200" dirty="0"/>
            <a:t>Applicant is appropriate person to represent the interests of others or the public interest</a:t>
          </a:r>
        </a:p>
      </dsp:txBody>
      <dsp:txXfrm>
        <a:off x="376470" y="3230979"/>
        <a:ext cx="7992997" cy="497245"/>
      </dsp:txXfrm>
    </dsp:sp>
    <dsp:sp modelId="{3DC30094-608D-4EBA-9A99-FD50538A76B1}">
      <dsp:nvSpPr>
        <dsp:cNvPr id="0" name=""/>
        <dsp:cNvSpPr/>
      </dsp:nvSpPr>
      <dsp:spPr>
        <a:xfrm>
          <a:off x="65691" y="3168823"/>
          <a:ext cx="621556" cy="62155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2A823-C2CF-48DE-83E1-98E6BC501EBE}">
      <dsp:nvSpPr>
        <dsp:cNvPr id="0" name=""/>
        <dsp:cNvSpPr/>
      </dsp:nvSpPr>
      <dsp:spPr>
        <a:xfrm>
          <a:off x="0" y="303688"/>
          <a:ext cx="8423275" cy="3369310"/>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84625D-0F0A-4854-9053-586273BA4179}">
      <dsp:nvSpPr>
        <dsp:cNvPr id="0" name=""/>
        <dsp:cNvSpPr/>
      </dsp:nvSpPr>
      <dsp:spPr>
        <a:xfrm>
          <a:off x="1010793" y="893318"/>
          <a:ext cx="2779680" cy="165096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en-GB" sz="1800" kern="1200" dirty="0"/>
            <a:t>CCO that limits or removes liability of applicant for JR to pay the costs of another party to proceedings if relief is not granted to the applicant</a:t>
          </a:r>
        </a:p>
      </dsp:txBody>
      <dsp:txXfrm>
        <a:off x="1010793" y="893318"/>
        <a:ext cx="2779680" cy="1650961"/>
      </dsp:txXfrm>
    </dsp:sp>
    <dsp:sp modelId="{9FCBB1A4-6F54-4BE6-BA68-CBA07AA26304}">
      <dsp:nvSpPr>
        <dsp:cNvPr id="0" name=""/>
        <dsp:cNvSpPr/>
      </dsp:nvSpPr>
      <dsp:spPr>
        <a:xfrm>
          <a:off x="4211637" y="1432407"/>
          <a:ext cx="3285077" cy="165096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en-GB" sz="1800" kern="1200" dirty="0"/>
            <a:t>MUST ALSO limit or remove liability of other party to pay applicant’s costs (section 89(2))</a:t>
          </a:r>
        </a:p>
        <a:p>
          <a:pPr lvl="0" algn="ctr" defTabSz="800100">
            <a:lnSpc>
              <a:spcPct val="90000"/>
            </a:lnSpc>
            <a:spcBef>
              <a:spcPct val="0"/>
            </a:spcBef>
            <a:spcAft>
              <a:spcPct val="35000"/>
            </a:spcAft>
          </a:pPr>
          <a:r>
            <a:rPr lang="en-GB" sz="1800" kern="1200" dirty="0"/>
            <a:t>Not necessarily same amount </a:t>
          </a:r>
        </a:p>
      </dsp:txBody>
      <dsp:txXfrm>
        <a:off x="4211637" y="1432407"/>
        <a:ext cx="3285077" cy="16509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F80BBD-947B-42AC-A297-A2E049875BD2}">
      <dsp:nvSpPr>
        <dsp:cNvPr id="0" name=""/>
        <dsp:cNvSpPr/>
      </dsp:nvSpPr>
      <dsp:spPr>
        <a:xfrm>
          <a:off x="0" y="-535"/>
          <a:ext cx="5182870" cy="7069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buFontTx/>
            <a:buNone/>
          </a:pPr>
          <a:r>
            <a:rPr lang="en-US" sz="1900" kern="1200" dirty="0" err="1"/>
            <a:t>Appn</a:t>
          </a:r>
          <a:r>
            <a:rPr lang="en-US" sz="1900" kern="1200" dirty="0"/>
            <a:t> normally contained in claim form or accompany it</a:t>
          </a:r>
        </a:p>
      </dsp:txBody>
      <dsp:txXfrm>
        <a:off x="20707" y="20172"/>
        <a:ext cx="4337251" cy="665579"/>
      </dsp:txXfrm>
    </dsp:sp>
    <dsp:sp modelId="{CCFD0F59-0E0C-496E-9B59-0AEFCE536DE6}">
      <dsp:nvSpPr>
        <dsp:cNvPr id="0" name=""/>
        <dsp:cNvSpPr/>
      </dsp:nvSpPr>
      <dsp:spPr>
        <a:xfrm>
          <a:off x="387032" y="804650"/>
          <a:ext cx="5182870" cy="7069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buFontTx/>
            <a:buChar char="-"/>
          </a:pPr>
          <a:r>
            <a:rPr lang="en-GB" sz="1900" b="0" kern="1200" dirty="0"/>
            <a:t>Evidence – why JRCCO should be made, addressing 3 conditions</a:t>
          </a:r>
        </a:p>
      </dsp:txBody>
      <dsp:txXfrm>
        <a:off x="407739" y="825357"/>
        <a:ext cx="4294878" cy="665579"/>
      </dsp:txXfrm>
    </dsp:sp>
    <dsp:sp modelId="{0775A295-15E6-4D59-9D83-CD3BE5E3543D}">
      <dsp:nvSpPr>
        <dsp:cNvPr id="0" name=""/>
        <dsp:cNvSpPr/>
      </dsp:nvSpPr>
      <dsp:spPr>
        <a:xfrm>
          <a:off x="774064" y="1609837"/>
          <a:ext cx="5182870" cy="7069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buFontTx/>
            <a:buChar char="-"/>
          </a:pPr>
          <a:r>
            <a:rPr lang="en-US" sz="1900" kern="1200" dirty="0"/>
            <a:t>Summary of C’s financial resources – assets, liabilities, income, expenditure</a:t>
          </a:r>
        </a:p>
      </dsp:txBody>
      <dsp:txXfrm>
        <a:off x="794771" y="1630544"/>
        <a:ext cx="4294878" cy="665579"/>
      </dsp:txXfrm>
    </dsp:sp>
    <dsp:sp modelId="{F3E3F021-BBF6-47EA-BF5E-078994932343}">
      <dsp:nvSpPr>
        <dsp:cNvPr id="0" name=""/>
        <dsp:cNvSpPr/>
      </dsp:nvSpPr>
      <dsp:spPr>
        <a:xfrm>
          <a:off x="1161097" y="2415023"/>
          <a:ext cx="5182870" cy="7069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Any financial support any person provided/likely to provide</a:t>
          </a:r>
        </a:p>
      </dsp:txBody>
      <dsp:txXfrm>
        <a:off x="1181804" y="2435730"/>
        <a:ext cx="4294878" cy="665579"/>
      </dsp:txXfrm>
    </dsp:sp>
    <dsp:sp modelId="{1928D541-7633-4682-87F6-2FC2A00CCD1C}">
      <dsp:nvSpPr>
        <dsp:cNvPr id="0" name=""/>
        <dsp:cNvSpPr/>
      </dsp:nvSpPr>
      <dsp:spPr>
        <a:xfrm>
          <a:off x="1548129" y="3219139"/>
          <a:ext cx="5182870" cy="7091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buFontTx/>
            <a:buChar char="-"/>
          </a:pPr>
          <a:r>
            <a:rPr lang="en-US" sz="1800" kern="1200" dirty="0"/>
            <a:t>Costs (and disbursements) which C considers parties are likely to incur in future conduct of proceedings</a:t>
          </a:r>
        </a:p>
      </dsp:txBody>
      <dsp:txXfrm>
        <a:off x="1568899" y="3239909"/>
        <a:ext cx="4294752" cy="667595"/>
      </dsp:txXfrm>
    </dsp:sp>
    <dsp:sp modelId="{3212664B-1549-47BE-8BC0-8159AFFF3D03}">
      <dsp:nvSpPr>
        <dsp:cNvPr id="0" name=""/>
        <dsp:cNvSpPr/>
      </dsp:nvSpPr>
      <dsp:spPr>
        <a:xfrm>
          <a:off x="4723324" y="515962"/>
          <a:ext cx="459545" cy="45954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4826722" y="515962"/>
        <a:ext cx="252749" cy="345808"/>
      </dsp:txXfrm>
    </dsp:sp>
    <dsp:sp modelId="{5FCA66FC-DC3C-49D1-8694-CD91F6F4FC98}">
      <dsp:nvSpPr>
        <dsp:cNvPr id="0" name=""/>
        <dsp:cNvSpPr/>
      </dsp:nvSpPr>
      <dsp:spPr>
        <a:xfrm>
          <a:off x="5110357" y="1321148"/>
          <a:ext cx="459545" cy="45954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5213755" y="1321148"/>
        <a:ext cx="252749" cy="345808"/>
      </dsp:txXfrm>
    </dsp:sp>
    <dsp:sp modelId="{9EF273ED-174C-4EF5-9008-3C47537493FD}">
      <dsp:nvSpPr>
        <dsp:cNvPr id="0" name=""/>
        <dsp:cNvSpPr/>
      </dsp:nvSpPr>
      <dsp:spPr>
        <a:xfrm>
          <a:off x="5497389" y="2114551"/>
          <a:ext cx="459545" cy="45954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5600787" y="2114551"/>
        <a:ext cx="252749" cy="345808"/>
      </dsp:txXfrm>
    </dsp:sp>
    <dsp:sp modelId="{F8D9CCE9-AF41-4F96-A977-BF85F323C381}">
      <dsp:nvSpPr>
        <dsp:cNvPr id="0" name=""/>
        <dsp:cNvSpPr/>
      </dsp:nvSpPr>
      <dsp:spPr>
        <a:xfrm>
          <a:off x="5884422" y="2927593"/>
          <a:ext cx="459545" cy="45954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5987820" y="2927593"/>
        <a:ext cx="252749" cy="34580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27DF7-2B97-43AB-A32D-5C29AD800326}">
      <dsp:nvSpPr>
        <dsp:cNvPr id="0" name=""/>
        <dsp:cNvSpPr/>
      </dsp:nvSpPr>
      <dsp:spPr>
        <a:xfrm>
          <a:off x="3230879" y="0"/>
          <a:ext cx="4846320" cy="122741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rtl="0">
            <a:lnSpc>
              <a:spcPct val="90000"/>
            </a:lnSpc>
            <a:spcBef>
              <a:spcPct val="0"/>
            </a:spcBef>
            <a:spcAft>
              <a:spcPct val="15000"/>
            </a:spcAft>
            <a:buChar char="••"/>
          </a:pPr>
          <a:r>
            <a:rPr lang="en-GB" sz="1500" kern="1200" dirty="0"/>
            <a:t>Crowdfunding for C; public funding for D</a:t>
          </a:r>
        </a:p>
        <a:p>
          <a:pPr marL="114300" lvl="1" indent="-114300" algn="l" defTabSz="666750" rtl="0">
            <a:lnSpc>
              <a:spcPct val="90000"/>
            </a:lnSpc>
            <a:spcBef>
              <a:spcPct val="0"/>
            </a:spcBef>
            <a:spcAft>
              <a:spcPct val="15000"/>
            </a:spcAft>
            <a:buChar char="••"/>
          </a:pPr>
          <a:r>
            <a:rPr lang="en-GB" sz="1500" kern="1200" dirty="0"/>
            <a:t>Set cap at level not artificially limit either C/D efforts or expenditure</a:t>
          </a:r>
        </a:p>
        <a:p>
          <a:pPr marL="114300" lvl="1" indent="-114300" algn="l" defTabSz="666750" rtl="0">
            <a:lnSpc>
              <a:spcPct val="90000"/>
            </a:lnSpc>
            <a:spcBef>
              <a:spcPct val="0"/>
            </a:spcBef>
            <a:spcAft>
              <a:spcPct val="15000"/>
            </a:spcAft>
            <a:buChar char="••"/>
          </a:pPr>
          <a:r>
            <a:rPr lang="en-GB" sz="1500" kern="1200" dirty="0"/>
            <a:t>Enable claim to be heard</a:t>
          </a:r>
        </a:p>
      </dsp:txBody>
      <dsp:txXfrm>
        <a:off x="3230879" y="153427"/>
        <a:ext cx="4386038" cy="920564"/>
      </dsp:txXfrm>
    </dsp:sp>
    <dsp:sp modelId="{84EEED01-DF5A-4DED-8ACC-D611829FA0D7}">
      <dsp:nvSpPr>
        <dsp:cNvPr id="0" name=""/>
        <dsp:cNvSpPr/>
      </dsp:nvSpPr>
      <dsp:spPr>
        <a:xfrm>
          <a:off x="0" y="0"/>
          <a:ext cx="3230880" cy="12274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n-GB" sz="3500" i="0" kern="1200" dirty="0"/>
            <a:t>Public funding on both sides</a:t>
          </a:r>
        </a:p>
      </dsp:txBody>
      <dsp:txXfrm>
        <a:off x="59918" y="59918"/>
        <a:ext cx="3111044" cy="1107582"/>
      </dsp:txXfrm>
    </dsp:sp>
    <dsp:sp modelId="{ACF52B1B-A90C-4F9D-95E0-BEE3E2F2E68E}">
      <dsp:nvSpPr>
        <dsp:cNvPr id="0" name=""/>
        <dsp:cNvSpPr/>
      </dsp:nvSpPr>
      <dsp:spPr>
        <a:xfrm>
          <a:off x="3230879" y="1350160"/>
          <a:ext cx="4846320" cy="122741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rtl="0">
            <a:lnSpc>
              <a:spcPct val="90000"/>
            </a:lnSpc>
            <a:spcBef>
              <a:spcPct val="0"/>
            </a:spcBef>
            <a:spcAft>
              <a:spcPct val="15000"/>
            </a:spcAft>
            <a:buChar char="••"/>
          </a:pPr>
          <a:r>
            <a:rPr lang="en-GB" sz="1500" kern="1200" dirty="0"/>
            <a:t>Case distinguished</a:t>
          </a:r>
        </a:p>
        <a:p>
          <a:pPr marL="114300" lvl="1" indent="-114300" algn="l" defTabSz="666750" rtl="0">
            <a:lnSpc>
              <a:spcPct val="90000"/>
            </a:lnSpc>
            <a:spcBef>
              <a:spcPct val="0"/>
            </a:spcBef>
            <a:spcAft>
              <a:spcPct val="15000"/>
            </a:spcAft>
            <a:buChar char="••"/>
          </a:pPr>
          <a:r>
            <a:rPr lang="en-GB" sz="1500" kern="1200" dirty="0"/>
            <a:t>Principal purpose of proceedings acutely personal</a:t>
          </a:r>
        </a:p>
        <a:p>
          <a:pPr marL="114300" lvl="1" indent="-114300" algn="l" defTabSz="666750" rtl="0">
            <a:lnSpc>
              <a:spcPct val="90000"/>
            </a:lnSpc>
            <a:spcBef>
              <a:spcPct val="0"/>
            </a:spcBef>
            <a:spcAft>
              <a:spcPct val="15000"/>
            </a:spcAft>
            <a:buChar char="••"/>
          </a:pPr>
          <a:r>
            <a:rPr lang="en-GB" sz="1500" kern="1200" dirty="0"/>
            <a:t>C had very substantial means</a:t>
          </a:r>
        </a:p>
        <a:p>
          <a:pPr marL="114300" lvl="1" indent="-114300" algn="l" defTabSz="666750" rtl="0">
            <a:lnSpc>
              <a:spcPct val="90000"/>
            </a:lnSpc>
            <a:spcBef>
              <a:spcPct val="0"/>
            </a:spcBef>
            <a:spcAft>
              <a:spcPct val="15000"/>
            </a:spcAft>
            <a:buChar char="••"/>
          </a:pPr>
          <a:r>
            <a:rPr lang="en-GB" sz="1500" kern="1200" dirty="0"/>
            <a:t>D’s projected costs £40,000</a:t>
          </a:r>
        </a:p>
      </dsp:txBody>
      <dsp:txXfrm>
        <a:off x="3230879" y="1503587"/>
        <a:ext cx="4386038" cy="920564"/>
      </dsp:txXfrm>
    </dsp:sp>
    <dsp:sp modelId="{C7D26829-6495-47A5-B980-F53DD7268711}">
      <dsp:nvSpPr>
        <dsp:cNvPr id="0" name=""/>
        <dsp:cNvSpPr/>
      </dsp:nvSpPr>
      <dsp:spPr>
        <a:xfrm>
          <a:off x="0" y="1350160"/>
          <a:ext cx="3230880" cy="12274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n-GB" sz="3500" i="1" kern="1200" dirty="0"/>
            <a:t>Litvinenko </a:t>
          </a:r>
        </a:p>
      </dsp:txBody>
      <dsp:txXfrm>
        <a:off x="59918" y="1410078"/>
        <a:ext cx="3111044" cy="1107582"/>
      </dsp:txXfrm>
    </dsp:sp>
    <dsp:sp modelId="{D0D57DA1-9DA3-934E-BD06-0C55260238F3}">
      <dsp:nvSpPr>
        <dsp:cNvPr id="0" name=""/>
        <dsp:cNvSpPr/>
      </dsp:nvSpPr>
      <dsp:spPr>
        <a:xfrm>
          <a:off x="3230879" y="2700320"/>
          <a:ext cx="4846320" cy="122741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t>Crowdfunded £160k. Hope for another £100k</a:t>
          </a:r>
        </a:p>
        <a:p>
          <a:pPr marL="114300" lvl="1" indent="-114300" algn="l" defTabSz="666750" rtl="0">
            <a:lnSpc>
              <a:spcPct val="90000"/>
            </a:lnSpc>
            <a:spcBef>
              <a:spcPct val="0"/>
            </a:spcBef>
            <a:spcAft>
              <a:spcPct val="15000"/>
            </a:spcAft>
            <a:buChar char="••"/>
          </a:pPr>
          <a:r>
            <a:rPr lang="en-US" sz="1500" kern="1200" dirty="0"/>
            <a:t>C’s estimated costs £115k</a:t>
          </a:r>
        </a:p>
        <a:p>
          <a:pPr marL="114300" lvl="1" indent="-114300" algn="l" defTabSz="666750" rtl="0">
            <a:lnSpc>
              <a:spcPct val="90000"/>
            </a:lnSpc>
            <a:spcBef>
              <a:spcPct val="0"/>
            </a:spcBef>
            <a:spcAft>
              <a:spcPct val="15000"/>
            </a:spcAft>
            <a:buChar char="••"/>
          </a:pPr>
          <a:r>
            <a:rPr lang="en-US" sz="1500" kern="1200" dirty="0"/>
            <a:t>Cost cap of £80k for both defendants</a:t>
          </a:r>
        </a:p>
        <a:p>
          <a:pPr marL="114300" lvl="1" indent="-114300" algn="l" defTabSz="666750" rtl="0">
            <a:lnSpc>
              <a:spcPct val="90000"/>
            </a:lnSpc>
            <a:spcBef>
              <a:spcPct val="0"/>
            </a:spcBef>
            <a:spcAft>
              <a:spcPct val="15000"/>
            </a:spcAft>
            <a:buChar char="••"/>
          </a:pPr>
          <a:r>
            <a:rPr lang="en-US" sz="1500" kern="1200" dirty="0"/>
            <a:t>Reciprocal cap of £115k</a:t>
          </a:r>
        </a:p>
      </dsp:txBody>
      <dsp:txXfrm>
        <a:off x="3230879" y="2853747"/>
        <a:ext cx="4386038" cy="920564"/>
      </dsp:txXfrm>
    </dsp:sp>
    <dsp:sp modelId="{76DD1C92-7873-E744-97A4-35C05F5C3D88}">
      <dsp:nvSpPr>
        <dsp:cNvPr id="0" name=""/>
        <dsp:cNvSpPr/>
      </dsp:nvSpPr>
      <dsp:spPr>
        <a:xfrm>
          <a:off x="0" y="2700320"/>
          <a:ext cx="3230880" cy="12274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n-GB" sz="3500" i="0" kern="1200" dirty="0"/>
            <a:t>Reciprocal cost cap</a:t>
          </a:r>
        </a:p>
      </dsp:txBody>
      <dsp:txXfrm>
        <a:off x="59918" y="2760238"/>
        <a:ext cx="3111044" cy="110758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B2E65F3-8DAD-400F-9E9F-F82EDA61F5D3}" type="datetimeFigureOut">
              <a:rPr lang="en-GB" smtClean="0"/>
              <a:t>15/04/2020</a:t>
            </a:fld>
            <a:endParaRPr lang="en-GB"/>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5B219FC-4914-4F45-98B8-549607D658AF}" type="slidenum">
              <a:rPr lang="en-GB" smtClean="0"/>
              <a:t>‹#›</a:t>
            </a:fld>
            <a:endParaRPr lang="en-GB"/>
          </a:p>
        </p:txBody>
      </p:sp>
    </p:spTree>
    <p:extLst>
      <p:ext uri="{BB962C8B-B14F-4D97-AF65-F5344CB8AC3E}">
        <p14:creationId xmlns:p14="http://schemas.microsoft.com/office/powerpoint/2010/main" val="576665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F07689B-0EC3-4D01-A1DB-1ED03C91E338}" type="datetimeFigureOut">
              <a:rPr lang="en-GB" smtClean="0"/>
              <a:t>15/04/2020</a:t>
            </a:fld>
            <a:endParaRPr lang="en-GB"/>
          </a:p>
        </p:txBody>
      </p:sp>
      <p:sp>
        <p:nvSpPr>
          <p:cNvPr id="4" name="Slide Image Placeholder 3"/>
          <p:cNvSpPr>
            <a:spLocks noGrp="1" noRot="1" noChangeAspect="1"/>
          </p:cNvSpPr>
          <p:nvPr>
            <p:ph type="sldImg" idx="2"/>
          </p:nvPr>
        </p:nvSpPr>
        <p:spPr>
          <a:xfrm>
            <a:off x="715963" y="696913"/>
            <a:ext cx="5578475"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1556943-C645-4CDA-BD51-926267922542}" type="slidenum">
              <a:rPr lang="en-GB" smtClean="0"/>
              <a:t>‹#›</a:t>
            </a:fld>
            <a:endParaRPr lang="en-GB"/>
          </a:p>
        </p:txBody>
      </p:sp>
    </p:spTree>
    <p:extLst>
      <p:ext uri="{BB962C8B-B14F-4D97-AF65-F5344CB8AC3E}">
        <p14:creationId xmlns:p14="http://schemas.microsoft.com/office/powerpoint/2010/main" val="1055508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DA4C3DD-859E-42FF-B0B5-A99455C8BFDC}" type="slidenum">
              <a:rPr lang="en-GB" altLang="en-US" smtClean="0"/>
              <a:pPr>
                <a:defRPr/>
              </a:pPr>
              <a:t>26</a:t>
            </a:fld>
            <a:endParaRPr lang="en-GB" altLang="en-US"/>
          </a:p>
        </p:txBody>
      </p:sp>
    </p:spTree>
    <p:extLst>
      <p:ext uri="{BB962C8B-B14F-4D97-AF65-F5344CB8AC3E}">
        <p14:creationId xmlns:p14="http://schemas.microsoft.com/office/powerpoint/2010/main" val="4037730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556943-C645-4CDA-BD51-926267922542}" type="slidenum">
              <a:rPr lang="en-GB" smtClean="0"/>
              <a:t>30</a:t>
            </a:fld>
            <a:endParaRPr lang="en-GB"/>
          </a:p>
        </p:txBody>
      </p:sp>
    </p:spTree>
    <p:extLst>
      <p:ext uri="{BB962C8B-B14F-4D97-AF65-F5344CB8AC3E}">
        <p14:creationId xmlns:p14="http://schemas.microsoft.com/office/powerpoint/2010/main" val="2506279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556943-C645-4CDA-BD51-926267922542}" type="slidenum">
              <a:rPr lang="en-GB" smtClean="0"/>
              <a:t>31</a:t>
            </a:fld>
            <a:endParaRPr lang="en-GB"/>
          </a:p>
        </p:txBody>
      </p:sp>
    </p:spTree>
    <p:extLst>
      <p:ext uri="{BB962C8B-B14F-4D97-AF65-F5344CB8AC3E}">
        <p14:creationId xmlns:p14="http://schemas.microsoft.com/office/powerpoint/2010/main" val="229257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556943-C645-4CDA-BD51-926267922542}" type="slidenum">
              <a:rPr lang="en-GB" smtClean="0"/>
              <a:t>32</a:t>
            </a:fld>
            <a:endParaRPr lang="en-GB"/>
          </a:p>
        </p:txBody>
      </p:sp>
    </p:spTree>
    <p:extLst>
      <p:ext uri="{BB962C8B-B14F-4D97-AF65-F5344CB8AC3E}">
        <p14:creationId xmlns:p14="http://schemas.microsoft.com/office/powerpoint/2010/main" val="3845341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556943-C645-4CDA-BD51-926267922542}" type="slidenum">
              <a:rPr lang="en-GB" smtClean="0"/>
              <a:t>33</a:t>
            </a:fld>
            <a:endParaRPr lang="en-GB"/>
          </a:p>
        </p:txBody>
      </p:sp>
    </p:spTree>
    <p:extLst>
      <p:ext uri="{BB962C8B-B14F-4D97-AF65-F5344CB8AC3E}">
        <p14:creationId xmlns:p14="http://schemas.microsoft.com/office/powerpoint/2010/main" val="3552142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556943-C645-4CDA-BD51-926267922542}" type="slidenum">
              <a:rPr lang="en-GB" smtClean="0"/>
              <a:t>34</a:t>
            </a:fld>
            <a:endParaRPr lang="en-GB"/>
          </a:p>
        </p:txBody>
      </p:sp>
    </p:spTree>
    <p:extLst>
      <p:ext uri="{BB962C8B-B14F-4D97-AF65-F5344CB8AC3E}">
        <p14:creationId xmlns:p14="http://schemas.microsoft.com/office/powerpoint/2010/main" val="32886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556943-C645-4CDA-BD51-926267922542}" type="slidenum">
              <a:rPr lang="en-GB" smtClean="0"/>
              <a:t>35</a:t>
            </a:fld>
            <a:endParaRPr lang="en-GB"/>
          </a:p>
        </p:txBody>
      </p:sp>
    </p:spTree>
    <p:extLst>
      <p:ext uri="{BB962C8B-B14F-4D97-AF65-F5344CB8AC3E}">
        <p14:creationId xmlns:p14="http://schemas.microsoft.com/office/powerpoint/2010/main" val="3790802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2" name="Title 1"/>
          <p:cNvSpPr>
            <a:spLocks noGrp="1"/>
          </p:cNvSpPr>
          <p:nvPr>
            <p:ph type="title"/>
          </p:nvPr>
        </p:nvSpPr>
        <p:spPr>
          <a:xfrm>
            <a:off x="358775" y="1044000"/>
            <a:ext cx="8424000" cy="3978000"/>
          </a:xfrm>
          <a:noFill/>
        </p:spPr>
        <p:txBody>
          <a:bodyPr anchor="ctr"/>
          <a:lstStyle>
            <a:lvl1pPr algn="ctr">
              <a:defRPr sz="2600" b="0"/>
            </a:lvl1pPr>
          </a:lstStyle>
          <a:p>
            <a:r>
              <a:rPr lang="en-US"/>
              <a:t>Click to edit Master title style</a:t>
            </a:r>
            <a:endParaRPr lang="en-GB" dirty="0"/>
          </a:p>
        </p:txBody>
      </p:sp>
      <p:cxnSp>
        <p:nvCxnSpPr>
          <p:cNvPr id="5" name="Straight Connector 4"/>
          <p:cNvCxnSpPr/>
          <p:nvPr userDrawn="1"/>
        </p:nvCxnSpPr>
        <p:spPr>
          <a:xfrm>
            <a:off x="357908" y="862847"/>
            <a:ext cx="8428183"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00486" y="187200"/>
            <a:ext cx="2143028" cy="504000"/>
          </a:xfrm>
          <a:prstGeom prst="rect">
            <a:avLst/>
          </a:prstGeom>
        </p:spPr>
      </p:pic>
      <p:cxnSp>
        <p:nvCxnSpPr>
          <p:cNvPr id="7" name="Straight Connector 6"/>
          <p:cNvCxnSpPr/>
          <p:nvPr userDrawn="1"/>
        </p:nvCxnSpPr>
        <p:spPr>
          <a:xfrm>
            <a:off x="360000" y="5198414"/>
            <a:ext cx="8424000" cy="0"/>
          </a:xfrm>
          <a:prstGeom prst="line">
            <a:avLst/>
          </a:prstGeom>
          <a:ln>
            <a:solidFill>
              <a:srgbClr val="414042"/>
            </a:solidFill>
          </a:ln>
        </p:spPr>
        <p:style>
          <a:lnRef idx="1">
            <a:schemeClr val="dk1"/>
          </a:lnRef>
          <a:fillRef idx="0">
            <a:schemeClr val="dk1"/>
          </a:fillRef>
          <a:effectRef idx="0">
            <a:schemeClr val="dk1"/>
          </a:effectRef>
          <a:fontRef idx="minor">
            <a:schemeClr val="tx1"/>
          </a:fontRef>
        </p:style>
      </p:cxnSp>
      <p:sp>
        <p:nvSpPr>
          <p:cNvPr id="8" name="Date Placeholder 7"/>
          <p:cNvSpPr>
            <a:spLocks noGrp="1"/>
          </p:cNvSpPr>
          <p:nvPr>
            <p:ph type="dt" sz="half" idx="10"/>
          </p:nvPr>
        </p:nvSpPr>
        <p:spPr/>
        <p:txBody>
          <a:bodyPr/>
          <a:lstStyle/>
          <a:p>
            <a:fld id="{119FCF75-1DBF-420E-9D79-08CC2478EBCC}" type="datetime1">
              <a:rPr lang="en-GB" smtClean="0"/>
              <a:t>15/04/2020</a:t>
            </a:fld>
            <a:endParaRPr lang="en-GB" dirty="0"/>
          </a:p>
        </p:txBody>
      </p:sp>
      <p:sp>
        <p:nvSpPr>
          <p:cNvPr id="9" name="Footer Placeholder 8"/>
          <p:cNvSpPr>
            <a:spLocks noGrp="1"/>
          </p:cNvSpPr>
          <p:nvPr>
            <p:ph type="ftr" sz="quarter" idx="11"/>
          </p:nvPr>
        </p:nvSpPr>
        <p:spPr/>
        <p:txBody>
          <a:bodyPr/>
          <a:lstStyle/>
          <a:p>
            <a:r>
              <a:rPr lang="en-GB"/>
              <a:t>11kbw.com</a:t>
            </a:r>
            <a:endParaRPr lang="en-GB" dirty="0"/>
          </a:p>
        </p:txBody>
      </p:sp>
    </p:spTree>
    <p:extLst>
      <p:ext uri="{BB962C8B-B14F-4D97-AF65-F5344CB8AC3E}">
        <p14:creationId xmlns:p14="http://schemas.microsoft.com/office/powerpoint/2010/main" val="1773531963"/>
      </p:ext>
    </p:extLst>
  </p:cSld>
  <p:clrMapOvr>
    <a:masterClrMapping/>
  </p:clrMapOvr>
  <p:extLst>
    <p:ext uri="{DCECCB84-F9BA-43D5-87BE-67443E8EF086}">
      <p15:sldGuideLst xmlns:p15="http://schemas.microsoft.com/office/powerpoint/2012/main">
        <p15:guide id="1" orient="horz" pos="3164" userDrawn="1">
          <p15:clr>
            <a:srgbClr val="A4A3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Placholders (Inse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360000" y="1044000"/>
            <a:ext cx="8422189" cy="432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GB"/>
          </a:p>
        </p:txBody>
      </p:sp>
      <p:sp>
        <p:nvSpPr>
          <p:cNvPr id="4" name="Title 3"/>
          <p:cNvSpPr>
            <a:spLocks noGrp="1"/>
          </p:cNvSpPr>
          <p:nvPr>
            <p:ph type="title"/>
          </p:nvPr>
        </p:nvSpPr>
        <p:spPr/>
        <p:txBody>
          <a:bodyPr/>
          <a:lstStyle/>
          <a:p>
            <a:r>
              <a:rPr lang="en-US"/>
              <a:t>Click to edit Master title style</a:t>
            </a:r>
            <a:endParaRPr lang="en-GB"/>
          </a:p>
        </p:txBody>
      </p:sp>
      <p:sp>
        <p:nvSpPr>
          <p:cNvPr id="6" name="Content Placeholder 5"/>
          <p:cNvSpPr>
            <a:spLocks noGrp="1"/>
          </p:cNvSpPr>
          <p:nvPr>
            <p:ph sz="quarter" idx="10"/>
          </p:nvPr>
        </p:nvSpPr>
        <p:spPr>
          <a:xfrm>
            <a:off x="666000" y="1350000"/>
            <a:ext cx="3726000" cy="3708000"/>
          </a:xfrm>
        </p:spPr>
        <p:txBody>
          <a:bodyPr lIns="0" t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5"/>
          <p:cNvSpPr>
            <a:spLocks noGrp="1"/>
          </p:cNvSpPr>
          <p:nvPr>
            <p:ph sz="quarter" idx="13"/>
          </p:nvPr>
        </p:nvSpPr>
        <p:spPr>
          <a:xfrm>
            <a:off x="4752000" y="1350000"/>
            <a:ext cx="3726000" cy="3708000"/>
          </a:xfrm>
        </p:spPr>
        <p:txBody>
          <a:bodyPr lIns="0" t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00535284"/>
      </p:ext>
    </p:extLst>
  </p:cSld>
  <p:clrMapOvr>
    <a:masterClrMapping/>
  </p:clrMapOvr>
  <p:extLst>
    <p:ext uri="{DCECCB84-F9BA-43D5-87BE-67443E8EF086}">
      <p15:sldGuideLst xmlns:p15="http://schemas.microsoft.com/office/powerpoint/2012/main">
        <p15:guide id="1" orient="horz" pos="3190" userDrawn="1">
          <p15:clr>
            <a:srgbClr val="A4A3A4"/>
          </p15:clr>
        </p15:guide>
        <p15:guide id="2" orient="horz" pos="847" userDrawn="1">
          <p15:clr>
            <a:srgbClr val="A4A3A4"/>
          </p15:clr>
        </p15:guide>
        <p15:guide id="3" pos="417" userDrawn="1">
          <p15:clr>
            <a:srgbClr val="A4A3A4"/>
          </p15:clr>
        </p15:guide>
        <p15:guide id="4" pos="5343" userDrawn="1">
          <p15:clr>
            <a:srgbClr val="A4A3A4"/>
          </p15:clr>
        </p15:guide>
        <p15:guide id="5" pos="2767" userDrawn="1">
          <p15:clr>
            <a:srgbClr val="A4A3A4"/>
          </p15:clr>
        </p15:guide>
        <p15:guide id="6" pos="2993"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Two Placeholders)">
    <p:spTree>
      <p:nvGrpSpPr>
        <p:cNvPr id="1" name=""/>
        <p:cNvGrpSpPr/>
        <p:nvPr/>
      </p:nvGrpSpPr>
      <p:grpSpPr>
        <a:xfrm>
          <a:off x="0" y="0"/>
          <a:ext cx="0" cy="0"/>
          <a:chOff x="0" y="0"/>
          <a:chExt cx="0" cy="0"/>
        </a:xfrm>
      </p:grpSpPr>
      <p:sp>
        <p:nvSpPr>
          <p:cNvPr id="2" name="Rectangle 1"/>
          <p:cNvSpPr/>
          <p:nvPr userDrawn="1"/>
        </p:nvSpPr>
        <p:spPr>
          <a:xfrm>
            <a:off x="360000" y="1044000"/>
            <a:ext cx="8422189" cy="432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GB"/>
          </a:p>
        </p:txBody>
      </p:sp>
      <p:sp>
        <p:nvSpPr>
          <p:cNvPr id="9" name="Content Placeholder 5"/>
          <p:cNvSpPr>
            <a:spLocks noGrp="1"/>
          </p:cNvSpPr>
          <p:nvPr>
            <p:ph sz="quarter" idx="12"/>
          </p:nvPr>
        </p:nvSpPr>
        <p:spPr>
          <a:xfrm>
            <a:off x="666000" y="4513263"/>
            <a:ext cx="5904000" cy="544737"/>
          </a:xfrm>
        </p:spPr>
        <p:txBody>
          <a:bodyPr lIns="0" tIns="0" r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itle 3"/>
          <p:cNvSpPr>
            <a:spLocks noGrp="1"/>
          </p:cNvSpPr>
          <p:nvPr>
            <p:ph type="title"/>
          </p:nvPr>
        </p:nvSpPr>
        <p:spPr/>
        <p:txBody>
          <a:bodyPr/>
          <a:lstStyle/>
          <a:p>
            <a:r>
              <a:rPr lang="en-US"/>
              <a:t>Click to edit Master title style</a:t>
            </a:r>
            <a:endParaRPr lang="en-GB"/>
          </a:p>
        </p:txBody>
      </p:sp>
      <p:sp>
        <p:nvSpPr>
          <p:cNvPr id="6" name="Content Placeholder 5"/>
          <p:cNvSpPr>
            <a:spLocks noGrp="1"/>
          </p:cNvSpPr>
          <p:nvPr>
            <p:ph sz="quarter" idx="10"/>
          </p:nvPr>
        </p:nvSpPr>
        <p:spPr>
          <a:xfrm>
            <a:off x="666000" y="1350000"/>
            <a:ext cx="7812000" cy="2574000"/>
          </a:xfrm>
        </p:spPr>
        <p:txBody>
          <a:bodyPr lIns="0" tIns="0" r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11" name="Straight Connector 10"/>
          <p:cNvCxnSpPr/>
          <p:nvPr userDrawn="1"/>
        </p:nvCxnSpPr>
        <p:spPr>
          <a:xfrm>
            <a:off x="666000" y="4351338"/>
            <a:ext cx="5904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12102774"/>
      </p:ext>
    </p:extLst>
  </p:cSld>
  <p:clrMapOvr>
    <a:masterClrMapping/>
  </p:clrMapOvr>
  <p:extLst>
    <p:ext uri="{DCECCB84-F9BA-43D5-87BE-67443E8EF086}">
      <p15:sldGuideLst xmlns:p15="http://schemas.microsoft.com/office/powerpoint/2012/main">
        <p15:guide id="1" orient="horz" pos="3190" userDrawn="1">
          <p15:clr>
            <a:srgbClr val="A4A3A4"/>
          </p15:clr>
        </p15:guide>
        <p15:guide id="2" pos="417" userDrawn="1">
          <p15:clr>
            <a:srgbClr val="A4A3A4"/>
          </p15:clr>
        </p15:guide>
        <p15:guide id="3" pos="5342" userDrawn="1">
          <p15:clr>
            <a:srgbClr val="A4A3A4"/>
          </p15:clr>
        </p15:guide>
        <p15:guide id="4" orient="horz" pos="847" userDrawn="1">
          <p15:clr>
            <a:srgbClr val="A4A3A4"/>
          </p15:clr>
        </p15:guide>
        <p15:guide id="5" orient="horz" pos="2472" userDrawn="1">
          <p15:clr>
            <a:srgbClr val="A4A3A4"/>
          </p15:clr>
        </p15:guide>
        <p15:guide id="6" orient="horz" pos="2843"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Three Placeholders)">
    <p:spTree>
      <p:nvGrpSpPr>
        <p:cNvPr id="1" name=""/>
        <p:cNvGrpSpPr/>
        <p:nvPr/>
      </p:nvGrpSpPr>
      <p:grpSpPr>
        <a:xfrm>
          <a:off x="0" y="0"/>
          <a:ext cx="0" cy="0"/>
          <a:chOff x="0" y="0"/>
          <a:chExt cx="0" cy="0"/>
        </a:xfrm>
      </p:grpSpPr>
      <p:sp>
        <p:nvSpPr>
          <p:cNvPr id="9" name="Content Placeholder 5"/>
          <p:cNvSpPr>
            <a:spLocks noGrp="1"/>
          </p:cNvSpPr>
          <p:nvPr>
            <p:ph sz="quarter" idx="12"/>
          </p:nvPr>
        </p:nvSpPr>
        <p:spPr>
          <a:xfrm>
            <a:off x="360000" y="4532399"/>
            <a:ext cx="4032000" cy="831599"/>
          </a:xfrm>
        </p:spPr>
        <p:txBody>
          <a:bodyPr lIns="0" tIns="0" r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itle 3"/>
          <p:cNvSpPr>
            <a:spLocks noGrp="1"/>
          </p:cNvSpPr>
          <p:nvPr>
            <p:ph type="title"/>
          </p:nvPr>
        </p:nvSpPr>
        <p:spPr/>
        <p:txBody>
          <a:bodyPr/>
          <a:lstStyle/>
          <a:p>
            <a:r>
              <a:rPr lang="en-US"/>
              <a:t>Click to edit Master title style</a:t>
            </a:r>
            <a:endParaRPr lang="en-GB"/>
          </a:p>
        </p:txBody>
      </p:sp>
      <p:cxnSp>
        <p:nvCxnSpPr>
          <p:cNvPr id="11" name="Straight Connector 10"/>
          <p:cNvCxnSpPr/>
          <p:nvPr userDrawn="1"/>
        </p:nvCxnSpPr>
        <p:spPr>
          <a:xfrm>
            <a:off x="360000" y="4351338"/>
            <a:ext cx="4032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
        <p:nvSpPr>
          <p:cNvPr id="7" name="Content Placeholder 5"/>
          <p:cNvSpPr>
            <a:spLocks noGrp="1"/>
          </p:cNvSpPr>
          <p:nvPr>
            <p:ph sz="quarter" idx="11"/>
          </p:nvPr>
        </p:nvSpPr>
        <p:spPr>
          <a:xfrm>
            <a:off x="4750189" y="1043999"/>
            <a:ext cx="4032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5"/>
          <p:cNvSpPr>
            <a:spLocks noGrp="1"/>
          </p:cNvSpPr>
          <p:nvPr>
            <p:ph sz="quarter" idx="13"/>
          </p:nvPr>
        </p:nvSpPr>
        <p:spPr>
          <a:xfrm>
            <a:off x="360000" y="1043998"/>
            <a:ext cx="4032000" cy="313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46198932"/>
      </p:ext>
    </p:extLst>
  </p:cSld>
  <p:clrMapOvr>
    <a:masterClrMapping/>
  </p:clrMapOvr>
  <p:extLst>
    <p:ext uri="{DCECCB84-F9BA-43D5-87BE-67443E8EF086}">
      <p15:sldGuideLst xmlns:p15="http://schemas.microsoft.com/office/powerpoint/2012/main">
        <p15:guide id="1" orient="horz" pos="2852" userDrawn="1">
          <p15:clr>
            <a:srgbClr val="A4A3A4"/>
          </p15:clr>
        </p15:guide>
        <p15:guide id="2" orient="horz" pos="2639" userDrawn="1">
          <p15:clr>
            <a:srgbClr val="A4A3A4"/>
          </p15:clr>
        </p15:guide>
        <p15:guide id="3" pos="2767" userDrawn="1">
          <p15:clr>
            <a:srgbClr val="A4A3A4"/>
          </p15:clr>
        </p15:guide>
        <p15:guide id="4" pos="2993" userDrawn="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GB"/>
          </a:p>
        </p:txBody>
      </p:sp>
      <p:sp>
        <p:nvSpPr>
          <p:cNvPr id="6" name="Content Placeholder 5"/>
          <p:cNvSpPr>
            <a:spLocks noGrp="1"/>
          </p:cNvSpPr>
          <p:nvPr>
            <p:ph sz="quarter" idx="10"/>
          </p:nvPr>
        </p:nvSpPr>
        <p:spPr>
          <a:xfrm>
            <a:off x="360000" y="1043999"/>
            <a:ext cx="4032000" cy="32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40976" y="4621363"/>
            <a:ext cx="8479614" cy="899353"/>
          </a:xfrm>
          <a:prstGeom prst="rect">
            <a:avLst/>
          </a:prstGeom>
        </p:spPr>
      </p:pic>
      <p:sp>
        <p:nvSpPr>
          <p:cNvPr id="7" name="Content Placeholder 5"/>
          <p:cNvSpPr>
            <a:spLocks noGrp="1"/>
          </p:cNvSpPr>
          <p:nvPr>
            <p:ph sz="quarter" idx="11"/>
          </p:nvPr>
        </p:nvSpPr>
        <p:spPr>
          <a:xfrm>
            <a:off x="4753225" y="1043999"/>
            <a:ext cx="4032000" cy="324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81373276"/>
      </p:ext>
    </p:extLst>
  </p:cSld>
  <p:clrMapOvr>
    <a:masterClrMapping/>
  </p:clrMapOvr>
  <p:extLst>
    <p:ext uri="{DCECCB84-F9BA-43D5-87BE-67443E8EF086}">
      <p15:sldGuideLst xmlns:p15="http://schemas.microsoft.com/office/powerpoint/2012/main">
        <p15:guide id="1" pos="2767" userDrawn="1">
          <p15:clr>
            <a:srgbClr val="A4A3A4"/>
          </p15:clr>
        </p15:guide>
        <p15:guide id="2" pos="2993" userDrawn="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3"/>
          <p:cNvSpPr/>
          <p:nvPr userDrawn="1"/>
        </p:nvSpPr>
        <p:spPr>
          <a:xfrm>
            <a:off x="533400" y="990865"/>
            <a:ext cx="8077200" cy="846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500"/>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fld id="{70FBBCB1-A5EB-4FF6-8617-59108DEF0D24}" type="datetime1">
              <a:rPr lang="en-GB" altLang="en-US" smtClean="0"/>
              <a:t>15/04/2020</a:t>
            </a:fld>
            <a:endParaRPr lang="en-GB" altLang="en-US"/>
          </a:p>
        </p:txBody>
      </p:sp>
      <p:sp>
        <p:nvSpPr>
          <p:cNvPr id="6" name="Footer Placeholder 4"/>
          <p:cNvSpPr>
            <a:spLocks noGrp="1"/>
          </p:cNvSpPr>
          <p:nvPr>
            <p:ph type="ftr" sz="quarter" idx="11"/>
          </p:nvPr>
        </p:nvSpPr>
        <p:spPr/>
        <p:txBody>
          <a:bodyPr/>
          <a:lstStyle>
            <a:lvl1pPr>
              <a:defRPr/>
            </a:lvl1pPr>
          </a:lstStyle>
          <a:p>
            <a:pPr>
              <a:defRPr/>
            </a:pPr>
            <a:r>
              <a:rPr lang="en-GB"/>
              <a:t>11kbw.com</a:t>
            </a:r>
          </a:p>
        </p:txBody>
      </p:sp>
      <p:sp>
        <p:nvSpPr>
          <p:cNvPr id="7" name="Slide Number Placeholder 5"/>
          <p:cNvSpPr>
            <a:spLocks noGrp="1"/>
          </p:cNvSpPr>
          <p:nvPr>
            <p:ph type="sldNum" sz="quarter" idx="12"/>
          </p:nvPr>
        </p:nvSpPr>
        <p:spPr/>
        <p:txBody>
          <a:bodyPr/>
          <a:lstStyle>
            <a:lvl1pPr>
              <a:defRPr/>
            </a:lvl1pPr>
          </a:lstStyle>
          <a:p>
            <a:fld id="{6D050DDF-A1E6-4DE9-BB46-4709DA8D97FE}" type="slidenum">
              <a:rPr lang="en-GB" altLang="en-US"/>
              <a:pPr/>
              <a:t>‹#›</a:t>
            </a:fld>
            <a:endParaRPr lang="en-GB" altLang="en-US"/>
          </a:p>
        </p:txBody>
      </p:sp>
    </p:spTree>
    <p:extLst>
      <p:ext uri="{BB962C8B-B14F-4D97-AF65-F5344CB8AC3E}">
        <p14:creationId xmlns:p14="http://schemas.microsoft.com/office/powerpoint/2010/main" val="3316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Dark)">
    <p:spTree>
      <p:nvGrpSpPr>
        <p:cNvPr id="1" name=""/>
        <p:cNvGrpSpPr/>
        <p:nvPr/>
      </p:nvGrpSpPr>
      <p:grpSpPr>
        <a:xfrm>
          <a:off x="0" y="0"/>
          <a:ext cx="0" cy="0"/>
          <a:chOff x="0" y="0"/>
          <a:chExt cx="0" cy="0"/>
        </a:xfrm>
      </p:grpSpPr>
      <p:sp>
        <p:nvSpPr>
          <p:cNvPr id="2" name="Title 1"/>
          <p:cNvSpPr>
            <a:spLocks noGrp="1"/>
          </p:cNvSpPr>
          <p:nvPr>
            <p:ph type="title"/>
          </p:nvPr>
        </p:nvSpPr>
        <p:spPr>
          <a:xfrm>
            <a:off x="358775" y="1044000"/>
            <a:ext cx="8424000" cy="3978000"/>
          </a:xfrm>
          <a:solidFill>
            <a:schemeClr val="accent2"/>
          </a:solidFill>
        </p:spPr>
        <p:txBody>
          <a:bodyPr anchor="ctr"/>
          <a:lstStyle>
            <a:lvl1pPr algn="ctr">
              <a:defRPr sz="2600" b="0"/>
            </a:lvl1pPr>
          </a:lstStyle>
          <a:p>
            <a:r>
              <a:rPr lang="en-US"/>
              <a:t>Click to edit Master title style</a:t>
            </a:r>
            <a:endParaRPr lang="en-GB" dirty="0"/>
          </a:p>
        </p:txBody>
      </p:sp>
      <p:cxnSp>
        <p:nvCxnSpPr>
          <p:cNvPr id="5" name="Straight Connector 4"/>
          <p:cNvCxnSpPr/>
          <p:nvPr userDrawn="1"/>
        </p:nvCxnSpPr>
        <p:spPr>
          <a:xfrm>
            <a:off x="357908" y="862847"/>
            <a:ext cx="8428183"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cxnSp>
        <p:nvCxnSpPr>
          <p:cNvPr id="7" name="Straight Connector 6"/>
          <p:cNvCxnSpPr/>
          <p:nvPr userDrawn="1"/>
        </p:nvCxnSpPr>
        <p:spPr>
          <a:xfrm>
            <a:off x="360000" y="5198414"/>
            <a:ext cx="8424000" cy="0"/>
          </a:xfrm>
          <a:prstGeom prst="line">
            <a:avLst/>
          </a:prstGeom>
          <a:ln>
            <a:solidFill>
              <a:srgbClr val="414042"/>
            </a:solidFill>
          </a:ln>
        </p:spPr>
        <p:style>
          <a:lnRef idx="1">
            <a:schemeClr val="dk1"/>
          </a:lnRef>
          <a:fillRef idx="0">
            <a:schemeClr val="dk1"/>
          </a:fillRef>
          <a:effectRef idx="0">
            <a:schemeClr val="dk1"/>
          </a:effectRef>
          <a:fontRef idx="minor">
            <a:schemeClr val="tx1"/>
          </a:fontRef>
        </p:style>
      </p:cxnSp>
      <p:sp>
        <p:nvSpPr>
          <p:cNvPr id="8" name="Date Placeholder 7"/>
          <p:cNvSpPr>
            <a:spLocks noGrp="1"/>
          </p:cNvSpPr>
          <p:nvPr>
            <p:ph type="dt" sz="half" idx="10"/>
          </p:nvPr>
        </p:nvSpPr>
        <p:spPr/>
        <p:txBody>
          <a:bodyPr/>
          <a:lstStyle/>
          <a:p>
            <a:fld id="{B1943059-0D41-4AF8-B7AF-D6C8C68A86A1}" type="datetime1">
              <a:rPr lang="en-GB" smtClean="0"/>
              <a:t>15/04/2020</a:t>
            </a:fld>
            <a:endParaRPr lang="en-GB" dirty="0"/>
          </a:p>
        </p:txBody>
      </p:sp>
      <p:sp>
        <p:nvSpPr>
          <p:cNvPr id="9" name="Footer Placeholder 8"/>
          <p:cNvSpPr>
            <a:spLocks noGrp="1"/>
          </p:cNvSpPr>
          <p:nvPr>
            <p:ph type="ftr" sz="quarter" idx="11"/>
          </p:nvPr>
        </p:nvSpPr>
        <p:spPr/>
        <p:txBody>
          <a:bodyPr/>
          <a:lstStyle/>
          <a:p>
            <a:r>
              <a:rPr lang="en-GB"/>
              <a:t>11kbw.com</a:t>
            </a:r>
            <a:endParaRPr lang="en-GB" dirty="0"/>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00486" y="187200"/>
            <a:ext cx="2143028" cy="504000"/>
          </a:xfrm>
          <a:prstGeom prst="rect">
            <a:avLst/>
          </a:prstGeom>
        </p:spPr>
      </p:pic>
    </p:spTree>
    <p:extLst>
      <p:ext uri="{BB962C8B-B14F-4D97-AF65-F5344CB8AC3E}">
        <p14:creationId xmlns:p14="http://schemas.microsoft.com/office/powerpoint/2010/main" val="607755465"/>
      </p:ext>
    </p:extLst>
  </p:cSld>
  <p:clrMapOvr>
    <a:masterClrMapping/>
  </p:clrMapOvr>
  <p:extLst>
    <p:ext uri="{DCECCB84-F9BA-43D5-87BE-67443E8EF086}">
      <p15:sldGuideLst xmlns:p15="http://schemas.microsoft.com/office/powerpoint/2012/main">
        <p15:guide id="1" orient="horz" pos="3164"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Picture)">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360000" y="1044575"/>
            <a:ext cx="8424000" cy="3976688"/>
          </a:xfrm>
          <a:solidFill>
            <a:schemeClr val="bg2">
              <a:lumMod val="95000"/>
            </a:schemeClr>
          </a:solidFill>
        </p:spPr>
        <p:txBody>
          <a:bodyPr/>
          <a:lstStyle/>
          <a:p>
            <a:r>
              <a:rPr lang="en-US"/>
              <a:t>Click icon to add picture</a:t>
            </a:r>
            <a:endParaRPr lang="en-GB"/>
          </a:p>
        </p:txBody>
      </p:sp>
      <p:cxnSp>
        <p:nvCxnSpPr>
          <p:cNvPr id="5" name="Straight Connector 4"/>
          <p:cNvCxnSpPr/>
          <p:nvPr userDrawn="1"/>
        </p:nvCxnSpPr>
        <p:spPr>
          <a:xfrm>
            <a:off x="357908" y="862847"/>
            <a:ext cx="8428183"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cxnSp>
        <p:nvCxnSpPr>
          <p:cNvPr id="7" name="Straight Connector 6"/>
          <p:cNvCxnSpPr/>
          <p:nvPr userDrawn="1"/>
        </p:nvCxnSpPr>
        <p:spPr>
          <a:xfrm>
            <a:off x="360000" y="5198414"/>
            <a:ext cx="8424000" cy="0"/>
          </a:xfrm>
          <a:prstGeom prst="line">
            <a:avLst/>
          </a:prstGeom>
          <a:ln>
            <a:solidFill>
              <a:srgbClr val="414042"/>
            </a:solidFill>
          </a:ln>
        </p:spPr>
        <p:style>
          <a:lnRef idx="1">
            <a:schemeClr val="dk1"/>
          </a:lnRef>
          <a:fillRef idx="0">
            <a:schemeClr val="dk1"/>
          </a:fillRef>
          <a:effectRef idx="0">
            <a:schemeClr val="dk1"/>
          </a:effectRef>
          <a:fontRef idx="minor">
            <a:schemeClr val="tx1"/>
          </a:fontRef>
        </p:style>
      </p:cxnSp>
      <p:sp>
        <p:nvSpPr>
          <p:cNvPr id="8" name="Date Placeholder 7"/>
          <p:cNvSpPr>
            <a:spLocks noGrp="1"/>
          </p:cNvSpPr>
          <p:nvPr>
            <p:ph type="dt" sz="half" idx="10"/>
          </p:nvPr>
        </p:nvSpPr>
        <p:spPr/>
        <p:txBody>
          <a:bodyPr/>
          <a:lstStyle/>
          <a:p>
            <a:fld id="{627D805E-B7F9-4671-A42E-B46C86BEDF61}" type="datetime1">
              <a:rPr lang="en-GB" smtClean="0"/>
              <a:t>15/04/2020</a:t>
            </a:fld>
            <a:endParaRPr lang="en-GB" dirty="0"/>
          </a:p>
        </p:txBody>
      </p:sp>
      <p:sp>
        <p:nvSpPr>
          <p:cNvPr id="9" name="Footer Placeholder 8"/>
          <p:cNvSpPr>
            <a:spLocks noGrp="1"/>
          </p:cNvSpPr>
          <p:nvPr>
            <p:ph type="ftr" sz="quarter" idx="11"/>
          </p:nvPr>
        </p:nvSpPr>
        <p:spPr/>
        <p:txBody>
          <a:bodyPr/>
          <a:lstStyle/>
          <a:p>
            <a:r>
              <a:rPr lang="en-GB"/>
              <a:t>11kbw.com</a:t>
            </a:r>
            <a:endParaRPr lang="en-GB" dirty="0"/>
          </a:p>
        </p:txBody>
      </p:sp>
      <p:sp>
        <p:nvSpPr>
          <p:cNvPr id="14" name="Title 1"/>
          <p:cNvSpPr>
            <a:spLocks noGrp="1"/>
          </p:cNvSpPr>
          <p:nvPr>
            <p:ph type="title"/>
          </p:nvPr>
        </p:nvSpPr>
        <p:spPr>
          <a:xfrm>
            <a:off x="360000" y="1044575"/>
            <a:ext cx="8424000" cy="3976688"/>
          </a:xfrm>
          <a:gradFill>
            <a:gsLst>
              <a:gs pos="0">
                <a:srgbClr val="E1E1E1">
                  <a:alpha val="47000"/>
                </a:srgbClr>
              </a:gs>
              <a:gs pos="50000">
                <a:srgbClr val="000000">
                  <a:alpha val="47000"/>
                </a:srgbClr>
              </a:gs>
              <a:gs pos="99000">
                <a:srgbClr val="E1E1E1">
                  <a:alpha val="47000"/>
                </a:srgbClr>
              </a:gs>
            </a:gsLst>
            <a:lin ang="5400000" scaled="0"/>
          </a:gradFill>
        </p:spPr>
        <p:txBody>
          <a:bodyPr anchor="ctr"/>
          <a:lstStyle>
            <a:lvl1pPr algn="ctr">
              <a:defRPr sz="2600" b="0">
                <a:solidFill>
                  <a:schemeClr val="bg1"/>
                </a:solidFill>
              </a:defRPr>
            </a:lvl1pPr>
          </a:lstStyle>
          <a:p>
            <a:r>
              <a:rPr lang="en-US"/>
              <a:t>Click to edit Master title style</a:t>
            </a:r>
            <a:endParaRPr lang="en-GB" dirty="0"/>
          </a:p>
        </p:txBody>
      </p:sp>
      <p:pic>
        <p:nvPicPr>
          <p:cNvPr id="16" name="Picture 1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00486" y="187200"/>
            <a:ext cx="2143028" cy="504000"/>
          </a:xfrm>
          <a:prstGeom prst="rect">
            <a:avLst/>
          </a:prstGeom>
        </p:spPr>
      </p:pic>
      <p:sp>
        <p:nvSpPr>
          <p:cNvPr id="12" name="TextBox 11"/>
          <p:cNvSpPr txBox="1"/>
          <p:nvPr userDrawn="1"/>
        </p:nvSpPr>
        <p:spPr>
          <a:xfrm>
            <a:off x="-2520000" y="0"/>
            <a:ext cx="2160000" cy="1299568"/>
          </a:xfrm>
          <a:prstGeom prst="rect">
            <a:avLst/>
          </a:prstGeom>
          <a:solidFill>
            <a:srgbClr val="FFC000"/>
          </a:solidFill>
        </p:spPr>
        <p:txBody>
          <a:bodyPr wrap="square" lIns="72000" tIns="72000" rIns="72000" bIns="72000" rtlCol="0">
            <a:spAutoFit/>
          </a:bodyPr>
          <a:lstStyle/>
          <a:p>
            <a:pPr marL="0" indent="0">
              <a:spcAft>
                <a:spcPts val="600"/>
              </a:spcAft>
              <a:buFont typeface="+mj-lt"/>
              <a:buNone/>
            </a:pPr>
            <a:r>
              <a:rPr lang="en-GB" sz="1000" b="1" dirty="0">
                <a:solidFill>
                  <a:schemeClr val="tx1"/>
                </a:solidFill>
              </a:rPr>
              <a:t>Setting a background p</a:t>
            </a:r>
            <a:r>
              <a:rPr lang="en-GB" sz="1000" b="1" baseline="0" dirty="0">
                <a:solidFill>
                  <a:schemeClr val="tx1"/>
                </a:solidFill>
              </a:rPr>
              <a:t>icture</a:t>
            </a:r>
            <a:endParaRPr lang="en-GB" sz="1000" b="1" dirty="0">
              <a:solidFill>
                <a:schemeClr val="tx1"/>
              </a:solidFill>
            </a:endParaRPr>
          </a:p>
          <a:p>
            <a:pPr marL="228600" indent="-228600">
              <a:buFont typeface="+mj-lt"/>
              <a:buAutoNum type="arabicPeriod"/>
            </a:pPr>
            <a:r>
              <a:rPr lang="en-GB" sz="1000" dirty="0">
                <a:solidFill>
                  <a:schemeClr val="tx1"/>
                </a:solidFill>
              </a:rPr>
              <a:t>Delete text placeholder</a:t>
            </a:r>
          </a:p>
          <a:p>
            <a:pPr marL="228600" indent="-228600">
              <a:buFont typeface="+mj-lt"/>
              <a:buAutoNum type="arabicPeriod"/>
            </a:pPr>
            <a:r>
              <a:rPr lang="en-GB" sz="1000" dirty="0">
                <a:solidFill>
                  <a:schemeClr val="tx1"/>
                </a:solidFill>
              </a:rPr>
              <a:t>Click picture placeholder icon and select image</a:t>
            </a:r>
          </a:p>
          <a:p>
            <a:pPr marL="228600" indent="-228600">
              <a:buFont typeface="+mj-lt"/>
              <a:buAutoNum type="arabicPeriod"/>
            </a:pPr>
            <a:r>
              <a:rPr lang="en-GB" sz="1000" dirty="0">
                <a:solidFill>
                  <a:schemeClr val="tx1"/>
                </a:solidFill>
              </a:rPr>
              <a:t>Right click on slide and select ‘Reset Slide’ </a:t>
            </a:r>
          </a:p>
          <a:p>
            <a:pPr marL="228600" indent="-228600">
              <a:buFont typeface="+mj-lt"/>
              <a:buAutoNum type="arabicPeriod"/>
            </a:pPr>
            <a:r>
              <a:rPr lang="en-GB" sz="1000" dirty="0">
                <a:solidFill>
                  <a:schemeClr val="tx1"/>
                </a:solidFill>
              </a:rPr>
              <a:t>Type text</a:t>
            </a:r>
          </a:p>
        </p:txBody>
      </p:sp>
    </p:spTree>
    <p:extLst>
      <p:ext uri="{BB962C8B-B14F-4D97-AF65-F5344CB8AC3E}">
        <p14:creationId xmlns:p14="http://schemas.microsoft.com/office/powerpoint/2010/main" val="1174995265"/>
      </p:ext>
    </p:extLst>
  </p:cSld>
  <p:clrMapOvr>
    <a:masterClrMapping/>
  </p:clrMapOvr>
  <p:extLst>
    <p:ext uri="{DCECCB84-F9BA-43D5-87BE-67443E8EF086}">
      <p15:sldGuideLst xmlns:p15="http://schemas.microsoft.com/office/powerpoint/2012/main">
        <p15:guide id="1" orient="horz" pos="3164" userDrawn="1">
          <p15:clr>
            <a:srgbClr val="A4A3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White)">
    <p:spTree>
      <p:nvGrpSpPr>
        <p:cNvPr id="1" name=""/>
        <p:cNvGrpSpPr/>
        <p:nvPr/>
      </p:nvGrpSpPr>
      <p:grpSpPr>
        <a:xfrm>
          <a:off x="0" y="0"/>
          <a:ext cx="0" cy="0"/>
          <a:chOff x="0" y="0"/>
          <a:chExt cx="0" cy="0"/>
        </a:xfrm>
      </p:grpSpPr>
      <p:sp>
        <p:nvSpPr>
          <p:cNvPr id="2" name="Title 1"/>
          <p:cNvSpPr>
            <a:spLocks noGrp="1"/>
          </p:cNvSpPr>
          <p:nvPr>
            <p:ph type="title"/>
          </p:nvPr>
        </p:nvSpPr>
        <p:spPr>
          <a:xfrm>
            <a:off x="360000" y="3957876"/>
            <a:ext cx="4032000" cy="1296000"/>
          </a:xfrm>
        </p:spPr>
        <p:txBody>
          <a:bodyPr anchor="b"/>
          <a:lstStyle>
            <a:lvl1pPr>
              <a:defRPr b="0">
                <a:solidFill>
                  <a:schemeClr val="accent1"/>
                </a:solidFill>
              </a:defRPr>
            </a:lvl1pPr>
          </a:lstStyle>
          <a:p>
            <a:r>
              <a:rPr lang="en-US"/>
              <a:t>Click to edit Master title style</a:t>
            </a:r>
            <a:endParaRPr lang="en-GB"/>
          </a:p>
        </p:txBody>
      </p:sp>
      <p:cxnSp>
        <p:nvCxnSpPr>
          <p:cNvPr id="5" name="Straight Connector 4"/>
          <p:cNvCxnSpPr/>
          <p:nvPr userDrawn="1"/>
        </p:nvCxnSpPr>
        <p:spPr>
          <a:xfrm>
            <a:off x="360000" y="5364000"/>
            <a:ext cx="8424000" cy="0"/>
          </a:xfrm>
          <a:prstGeom prst="line">
            <a:avLst/>
          </a:prstGeom>
          <a:ln>
            <a:solidFill>
              <a:srgbClr val="414042"/>
            </a:solidFill>
          </a:ln>
        </p:spPr>
        <p:style>
          <a:lnRef idx="1">
            <a:schemeClr val="dk1"/>
          </a:lnRef>
          <a:fillRef idx="0">
            <a:schemeClr val="dk1"/>
          </a:fillRef>
          <a:effectRef idx="0">
            <a:schemeClr val="dk1"/>
          </a:effectRef>
          <a:fontRef idx="minor">
            <a:schemeClr val="tx1"/>
          </a:fontRef>
        </p:style>
      </p:cxn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90306" y="338400"/>
            <a:ext cx="1492469" cy="351000"/>
          </a:xfrm>
          <a:prstGeom prst="rect">
            <a:avLst/>
          </a:prstGeom>
        </p:spPr>
      </p:pic>
    </p:spTree>
    <p:extLst>
      <p:ext uri="{BB962C8B-B14F-4D97-AF65-F5344CB8AC3E}">
        <p14:creationId xmlns:p14="http://schemas.microsoft.com/office/powerpoint/2010/main" val="2415030079"/>
      </p:ext>
    </p:extLst>
  </p:cSld>
  <p:clrMapOvr>
    <a:masterClrMapping/>
  </p:clrMapOvr>
  <p:extLst>
    <p:ext uri="{DCECCB84-F9BA-43D5-87BE-67443E8EF086}">
      <p15:sldGuideLst xmlns:p15="http://schemas.microsoft.com/office/powerpoint/2012/main">
        <p15:guide id="1" pos="2767" userDrawn="1">
          <p15:clr>
            <a:srgbClr val="A4A3A4"/>
          </p15:clr>
        </p15:guide>
        <p15:guide id="2" pos="2993" userDrawn="1">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ictur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8774" y="4120636"/>
            <a:ext cx="4032000" cy="1296000"/>
          </a:xfrm>
        </p:spPr>
        <p:txBody>
          <a:bodyPr anchor="b"/>
          <a:lstStyle>
            <a:lvl1pPr>
              <a:defRPr b="0">
                <a:solidFill>
                  <a:schemeClr val="bg1"/>
                </a:solidFill>
              </a:defRPr>
            </a:lvl1pPr>
          </a:lstStyle>
          <a:p>
            <a:r>
              <a:rPr lang="en-US"/>
              <a:t>Click to edit Master title style</a:t>
            </a:r>
            <a:endParaRPr lang="en-GB" dirty="0"/>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90306" y="338400"/>
            <a:ext cx="1492469" cy="351000"/>
          </a:xfrm>
          <a:prstGeom prst="rect">
            <a:avLst/>
          </a:prstGeom>
        </p:spPr>
      </p:pic>
      <p:cxnSp>
        <p:nvCxnSpPr>
          <p:cNvPr id="6" name="Straight Connector 5"/>
          <p:cNvCxnSpPr/>
          <p:nvPr userDrawn="1"/>
        </p:nvCxnSpPr>
        <p:spPr>
          <a:xfrm>
            <a:off x="357908" y="862847"/>
            <a:ext cx="8428183"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
        <p:nvSpPr>
          <p:cNvPr id="5" name="TextBox 4"/>
          <p:cNvSpPr txBox="1"/>
          <p:nvPr userDrawn="1"/>
        </p:nvSpPr>
        <p:spPr>
          <a:xfrm>
            <a:off x="-2520000" y="0"/>
            <a:ext cx="2160000" cy="1299568"/>
          </a:xfrm>
          <a:prstGeom prst="rect">
            <a:avLst/>
          </a:prstGeom>
          <a:solidFill>
            <a:srgbClr val="FFC000"/>
          </a:solidFill>
        </p:spPr>
        <p:txBody>
          <a:bodyPr wrap="square" lIns="72000" tIns="72000" rIns="72000" bIns="72000" rtlCol="0">
            <a:spAutoFit/>
          </a:bodyPr>
          <a:lstStyle/>
          <a:p>
            <a:pPr marL="0" indent="0">
              <a:spcAft>
                <a:spcPts val="600"/>
              </a:spcAft>
              <a:buFont typeface="+mj-lt"/>
              <a:buNone/>
            </a:pPr>
            <a:r>
              <a:rPr lang="en-GB" sz="1000" b="1" dirty="0">
                <a:solidFill>
                  <a:schemeClr val="tx1"/>
                </a:solidFill>
              </a:rPr>
              <a:t>Setting a background</a:t>
            </a:r>
            <a:r>
              <a:rPr lang="en-GB" sz="1000" b="1" baseline="0" dirty="0">
                <a:solidFill>
                  <a:schemeClr val="tx1"/>
                </a:solidFill>
              </a:rPr>
              <a:t> picture</a:t>
            </a:r>
            <a:endParaRPr lang="en-GB" sz="1000" b="1" dirty="0">
              <a:solidFill>
                <a:schemeClr val="tx1"/>
              </a:solidFill>
            </a:endParaRPr>
          </a:p>
          <a:p>
            <a:pPr marL="228600" indent="-228600">
              <a:buFont typeface="+mj-lt"/>
              <a:buAutoNum type="arabicPeriod"/>
            </a:pPr>
            <a:r>
              <a:rPr lang="en-GB" sz="1000" dirty="0">
                <a:solidFill>
                  <a:schemeClr val="tx1"/>
                </a:solidFill>
              </a:rPr>
              <a:t>Right click on slide and select ‘Format Background’</a:t>
            </a:r>
          </a:p>
          <a:p>
            <a:pPr marL="228600" indent="-228600">
              <a:buFont typeface="+mj-lt"/>
              <a:buAutoNum type="arabicPeriod"/>
            </a:pPr>
            <a:r>
              <a:rPr lang="en-GB" sz="1000" dirty="0">
                <a:solidFill>
                  <a:schemeClr val="tx1"/>
                </a:solidFill>
              </a:rPr>
              <a:t>Select the ‘Picture or texture fill’ option</a:t>
            </a:r>
          </a:p>
          <a:p>
            <a:pPr marL="228600" indent="-228600">
              <a:buFont typeface="+mj-lt"/>
              <a:buAutoNum type="arabicPeriod"/>
            </a:pPr>
            <a:r>
              <a:rPr lang="en-GB" sz="1000" dirty="0">
                <a:solidFill>
                  <a:schemeClr val="tx1"/>
                </a:solidFill>
              </a:rPr>
              <a:t>Click ‘Insert from File’ and select image</a:t>
            </a:r>
          </a:p>
        </p:txBody>
      </p:sp>
    </p:spTree>
    <p:extLst>
      <p:ext uri="{BB962C8B-B14F-4D97-AF65-F5344CB8AC3E}">
        <p14:creationId xmlns:p14="http://schemas.microsoft.com/office/powerpoint/2010/main" val="1030645769"/>
      </p:ext>
    </p:extLst>
  </p:cSld>
  <p:clrMapOvr>
    <a:masterClrMapping/>
  </p:clrMapOvr>
  <p:extLst>
    <p:ext uri="{DCECCB84-F9BA-43D5-87BE-67443E8EF086}">
      <p15:sldGuideLst xmlns:p15="http://schemas.microsoft.com/office/powerpoint/2012/main">
        <p15:guide id="1" pos="2767" userDrawn="1">
          <p15:clr>
            <a:srgbClr val="A4A3A4"/>
          </p15:clr>
        </p15:guide>
        <p15:guide id="2" pos="2993"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Placeholder">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60000" y="1044000"/>
            <a:ext cx="8425225"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4"/>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45357459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Placeholders (1 - 2)">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GB"/>
          </a:p>
        </p:txBody>
      </p:sp>
      <p:sp>
        <p:nvSpPr>
          <p:cNvPr id="6" name="Content Placeholder 5"/>
          <p:cNvSpPr>
            <a:spLocks noGrp="1"/>
          </p:cNvSpPr>
          <p:nvPr>
            <p:ph sz="quarter" idx="10"/>
          </p:nvPr>
        </p:nvSpPr>
        <p:spPr>
          <a:xfrm>
            <a:off x="360000" y="3384000"/>
            <a:ext cx="4032000" cy="198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7" name="Content Placeholder 5"/>
          <p:cNvSpPr>
            <a:spLocks noGrp="1"/>
          </p:cNvSpPr>
          <p:nvPr>
            <p:ph sz="quarter" idx="11"/>
          </p:nvPr>
        </p:nvSpPr>
        <p:spPr>
          <a:xfrm>
            <a:off x="4750189" y="3384000"/>
            <a:ext cx="4032000" cy="198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2"/>
          <p:cNvSpPr>
            <a:spLocks noGrp="1"/>
          </p:cNvSpPr>
          <p:nvPr>
            <p:ph sz="quarter" idx="12"/>
          </p:nvPr>
        </p:nvSpPr>
        <p:spPr>
          <a:xfrm>
            <a:off x="360363" y="1044000"/>
            <a:ext cx="8421687" cy="21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6815558"/>
      </p:ext>
    </p:extLst>
  </p:cSld>
  <p:clrMapOvr>
    <a:masterClrMapping/>
  </p:clrMapOvr>
  <p:extLst>
    <p:ext uri="{DCECCB84-F9BA-43D5-87BE-67443E8EF086}">
      <p15:sldGuideLst xmlns:p15="http://schemas.microsoft.com/office/powerpoint/2012/main">
        <p15:guide id="1" orient="horz" pos="2129" userDrawn="1">
          <p15:clr>
            <a:srgbClr val="A4A3A4"/>
          </p15:clr>
        </p15:guide>
        <p15:guide id="2" orient="horz" pos="2026" userDrawn="1">
          <p15:clr>
            <a:srgbClr val="A4A3A4"/>
          </p15:clr>
        </p15:guide>
        <p15:guide id="3" pos="2767" userDrawn="1">
          <p15:clr>
            <a:srgbClr val="A4A3A4"/>
          </p15:clr>
        </p15:guide>
        <p15:guide id="4" pos="2993" userDrawn="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Placeholder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GB"/>
          </a:p>
        </p:txBody>
      </p:sp>
      <p:sp>
        <p:nvSpPr>
          <p:cNvPr id="6" name="Content Placeholder 5"/>
          <p:cNvSpPr>
            <a:spLocks noGrp="1"/>
          </p:cNvSpPr>
          <p:nvPr>
            <p:ph sz="quarter" idx="10"/>
          </p:nvPr>
        </p:nvSpPr>
        <p:spPr>
          <a:xfrm>
            <a:off x="360000" y="1043999"/>
            <a:ext cx="4032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7" name="Content Placeholder 5"/>
          <p:cNvSpPr>
            <a:spLocks noGrp="1"/>
          </p:cNvSpPr>
          <p:nvPr>
            <p:ph sz="quarter" idx="11"/>
          </p:nvPr>
        </p:nvSpPr>
        <p:spPr>
          <a:xfrm>
            <a:off x="4750189" y="1043999"/>
            <a:ext cx="4032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81292002"/>
      </p:ext>
    </p:extLst>
  </p:cSld>
  <p:clrMapOvr>
    <a:masterClrMapping/>
  </p:clrMapOvr>
  <p:extLst>
    <p:ext uri="{DCECCB84-F9BA-43D5-87BE-67443E8EF086}">
      <p15:sldGuideLst xmlns:p15="http://schemas.microsoft.com/office/powerpoint/2012/main">
        <p15:guide id="1" pos="2767" userDrawn="1">
          <p15:clr>
            <a:srgbClr val="A4A3A4"/>
          </p15:clr>
        </p15:guide>
        <p15:guide id="2" pos="2993" userDrawn="1">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Placeholders (Grey)">
    <p:bg>
      <p:bgPr>
        <a:solidFill>
          <a:schemeClr val="accent2"/>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GB"/>
          </a:p>
        </p:txBody>
      </p:sp>
      <p:sp>
        <p:nvSpPr>
          <p:cNvPr id="6" name="Content Placeholder 5"/>
          <p:cNvSpPr>
            <a:spLocks noGrp="1"/>
          </p:cNvSpPr>
          <p:nvPr>
            <p:ph sz="quarter" idx="10"/>
          </p:nvPr>
        </p:nvSpPr>
        <p:spPr>
          <a:xfrm>
            <a:off x="360000" y="1043999"/>
            <a:ext cx="4032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7" name="Content Placeholder 5"/>
          <p:cNvSpPr>
            <a:spLocks noGrp="1"/>
          </p:cNvSpPr>
          <p:nvPr>
            <p:ph sz="quarter" idx="11"/>
          </p:nvPr>
        </p:nvSpPr>
        <p:spPr>
          <a:xfrm>
            <a:off x="4750189" y="1043999"/>
            <a:ext cx="4032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265729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767" userDrawn="1">
          <p15:clr>
            <a:srgbClr val="A4A3A4"/>
          </p15:clr>
        </p15:guide>
        <p15:guide id="2" pos="2993" userDrawn="1">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775" y="463861"/>
            <a:ext cx="6210000" cy="3240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358775" y="1043999"/>
            <a:ext cx="8424000" cy="39780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42775" y="5267662"/>
            <a:ext cx="1440000" cy="126000"/>
          </a:xfrm>
          <a:prstGeom prst="rect">
            <a:avLst/>
          </a:prstGeom>
        </p:spPr>
        <p:txBody>
          <a:bodyPr vert="horz" lIns="0" tIns="0" rIns="0" bIns="0" rtlCol="0" anchor="t" anchorCtr="0"/>
          <a:lstStyle>
            <a:lvl1pPr algn="r">
              <a:defRPr sz="800">
                <a:solidFill>
                  <a:schemeClr val="tx1"/>
                </a:solidFill>
                <a:latin typeface="+mj-lt"/>
              </a:defRPr>
            </a:lvl1pPr>
          </a:lstStyle>
          <a:p>
            <a:fld id="{218713B1-32B1-44A1-A9BA-4CEEF85BFD82}" type="datetime1">
              <a:rPr lang="en-GB" smtClean="0"/>
              <a:t>15/04/2020</a:t>
            </a:fld>
            <a:endParaRPr lang="en-GB" dirty="0"/>
          </a:p>
        </p:txBody>
      </p:sp>
      <p:sp>
        <p:nvSpPr>
          <p:cNvPr id="5" name="Footer Placeholder 4"/>
          <p:cNvSpPr>
            <a:spLocks noGrp="1"/>
          </p:cNvSpPr>
          <p:nvPr>
            <p:ph type="ftr" sz="quarter" idx="3"/>
          </p:nvPr>
        </p:nvSpPr>
        <p:spPr>
          <a:xfrm>
            <a:off x="358775" y="5267662"/>
            <a:ext cx="4033838" cy="126000"/>
          </a:xfrm>
          <a:prstGeom prst="rect">
            <a:avLst/>
          </a:prstGeom>
        </p:spPr>
        <p:txBody>
          <a:bodyPr vert="horz" lIns="0" tIns="0" rIns="0" bIns="0" rtlCol="0" anchor="t" anchorCtr="0"/>
          <a:lstStyle>
            <a:lvl1pPr algn="l">
              <a:defRPr sz="800">
                <a:solidFill>
                  <a:schemeClr val="tx1"/>
                </a:solidFill>
                <a:latin typeface="+mj-lt"/>
              </a:defRPr>
            </a:lvl1pPr>
          </a:lstStyle>
          <a:p>
            <a:r>
              <a:rPr lang="en-GB"/>
              <a:t>11kbw.com</a:t>
            </a:r>
            <a:endParaRPr lang="en-GB" dirty="0"/>
          </a:p>
        </p:txBody>
      </p:sp>
      <p:pic>
        <p:nvPicPr>
          <p:cNvPr id="8" name="Picture 7"/>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7290306" y="338400"/>
            <a:ext cx="1492469" cy="351000"/>
          </a:xfrm>
          <a:prstGeom prst="rect">
            <a:avLst/>
          </a:prstGeom>
        </p:spPr>
      </p:pic>
      <p:cxnSp>
        <p:nvCxnSpPr>
          <p:cNvPr id="9" name="Straight Connector 8"/>
          <p:cNvCxnSpPr/>
          <p:nvPr userDrawn="1"/>
        </p:nvCxnSpPr>
        <p:spPr>
          <a:xfrm>
            <a:off x="357908" y="862847"/>
            <a:ext cx="8428183"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6977327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22" r:id="rId3"/>
    <p:sldLayoutId id="2147483720" r:id="rId4"/>
    <p:sldLayoutId id="2147483721" r:id="rId5"/>
    <p:sldLayoutId id="2147483665" r:id="rId6"/>
    <p:sldLayoutId id="2147483717" r:id="rId7"/>
    <p:sldLayoutId id="2147483713" r:id="rId8"/>
    <p:sldLayoutId id="2147483718" r:id="rId9"/>
    <p:sldLayoutId id="2147483714" r:id="rId10"/>
    <p:sldLayoutId id="2147483719" r:id="rId11"/>
    <p:sldLayoutId id="2147483723" r:id="rId12"/>
    <p:sldLayoutId id="2147483724" r:id="rId13"/>
    <p:sldLayoutId id="2147483725" r:id="rId14"/>
  </p:sldLayoutIdLst>
  <p:hf hdr="0" dt="0"/>
  <p:txStyles>
    <p:titleStyle>
      <a:lvl1pPr algn="l" defTabSz="457200" rtl="0" eaLnBrk="1" latinLnBrk="0" hangingPunct="1">
        <a:lnSpc>
          <a:spcPct val="100000"/>
        </a:lnSpc>
        <a:spcBef>
          <a:spcPct val="0"/>
        </a:spcBef>
        <a:buNone/>
        <a:defRPr sz="1800" b="1" kern="1200">
          <a:solidFill>
            <a:schemeClr val="tx1"/>
          </a:solidFill>
          <a:latin typeface="+mj-lt"/>
          <a:ea typeface="+mj-ea"/>
          <a:cs typeface="+mj-cs"/>
        </a:defRPr>
      </a:lvl1pPr>
    </p:titleStyle>
    <p:bodyStyle>
      <a:lvl1pPr marL="180000" indent="-180000" algn="l" defTabSz="457200" rtl="0" eaLnBrk="1" latinLnBrk="0" hangingPunct="1">
        <a:lnSpc>
          <a:spcPct val="105000"/>
        </a:lnSpc>
        <a:spcBef>
          <a:spcPts val="0"/>
        </a:spcBef>
        <a:buClr>
          <a:schemeClr val="accent1"/>
        </a:buClr>
        <a:buFont typeface="Arial" panose="020B0604020202020204" pitchFamily="34" charset="0"/>
        <a:buChar char="•"/>
        <a:defRPr sz="1200" kern="1200">
          <a:solidFill>
            <a:schemeClr val="tx1"/>
          </a:solidFill>
          <a:latin typeface="+mn-lt"/>
          <a:ea typeface="+mn-ea"/>
          <a:cs typeface="+mn-cs"/>
        </a:defRPr>
      </a:lvl1pPr>
      <a:lvl2pPr marL="360000" indent="-180000" algn="l" defTabSz="457200" rtl="0" eaLnBrk="1" latinLnBrk="0" hangingPunct="1">
        <a:lnSpc>
          <a:spcPct val="105000"/>
        </a:lnSpc>
        <a:spcBef>
          <a:spcPts val="0"/>
        </a:spcBef>
        <a:buClr>
          <a:schemeClr val="accent1"/>
        </a:buClr>
        <a:buFont typeface="Arial" panose="020B0604020202020204" pitchFamily="34" charset="0"/>
        <a:buChar char="•"/>
        <a:defRPr sz="1200" kern="1200">
          <a:solidFill>
            <a:schemeClr val="tx1"/>
          </a:solidFill>
          <a:latin typeface="+mn-lt"/>
          <a:ea typeface="+mn-ea"/>
          <a:cs typeface="+mn-cs"/>
        </a:defRPr>
      </a:lvl2pPr>
      <a:lvl3pPr marL="540000" indent="-180000" algn="l" defTabSz="457200" rtl="0" eaLnBrk="1" latinLnBrk="0" hangingPunct="1">
        <a:lnSpc>
          <a:spcPct val="105000"/>
        </a:lnSpc>
        <a:spcBef>
          <a:spcPts val="0"/>
        </a:spcBef>
        <a:buClr>
          <a:schemeClr val="accent1"/>
        </a:buClr>
        <a:buFont typeface="Arial" panose="020B0604020202020204" pitchFamily="34" charset="0"/>
        <a:buChar char="•"/>
        <a:defRPr sz="1200" kern="1200">
          <a:solidFill>
            <a:schemeClr val="tx1"/>
          </a:solidFill>
          <a:latin typeface="+mn-lt"/>
          <a:ea typeface="+mn-ea"/>
          <a:cs typeface="+mn-cs"/>
        </a:defRPr>
      </a:lvl3pPr>
      <a:lvl4pPr marL="180000" indent="-180000" algn="l" defTabSz="457200" rtl="0" eaLnBrk="1" latinLnBrk="0" hangingPunct="1">
        <a:lnSpc>
          <a:spcPct val="105000"/>
        </a:lnSpc>
        <a:spcBef>
          <a:spcPts val="0"/>
        </a:spcBef>
        <a:buClr>
          <a:schemeClr val="accent1"/>
        </a:buClr>
        <a:buFont typeface="Arial" panose="020B0604020202020204" pitchFamily="34" charset="0"/>
        <a:buChar char="•"/>
        <a:defRPr sz="1000" kern="1200">
          <a:solidFill>
            <a:schemeClr val="tx1"/>
          </a:solidFill>
          <a:latin typeface="+mn-lt"/>
          <a:ea typeface="+mn-ea"/>
          <a:cs typeface="+mn-cs"/>
        </a:defRPr>
      </a:lvl4pPr>
      <a:lvl5pPr marL="360000" indent="-180000" algn="l" defTabSz="457200" rtl="0" eaLnBrk="1" latinLnBrk="0" hangingPunct="1">
        <a:lnSpc>
          <a:spcPct val="105000"/>
        </a:lnSpc>
        <a:spcBef>
          <a:spcPts val="0"/>
        </a:spcBef>
        <a:buClr>
          <a:schemeClr val="accent1"/>
        </a:buClr>
        <a:buFont typeface="Arial" panose="020B0604020202020204" pitchFamily="34" charset="0"/>
        <a:buChar char="•"/>
        <a:defRPr sz="1000" kern="1200">
          <a:solidFill>
            <a:schemeClr val="tx1"/>
          </a:solidFill>
          <a:latin typeface="+mn-lt"/>
          <a:ea typeface="+mn-ea"/>
          <a:cs typeface="+mn-cs"/>
        </a:defRPr>
      </a:lvl5pPr>
      <a:lvl6pPr marL="540000" indent="-180000" algn="l" defTabSz="457200" rtl="0" eaLnBrk="1" latinLnBrk="0" hangingPunct="1">
        <a:lnSpc>
          <a:spcPct val="105000"/>
        </a:lnSpc>
        <a:spcBef>
          <a:spcPts val="0"/>
        </a:spcBef>
        <a:buClr>
          <a:schemeClr val="accent1"/>
        </a:buClr>
        <a:buFont typeface="Arial" panose="020B0604020202020204" pitchFamily="34" charset="0"/>
        <a:buChar char="•"/>
        <a:defRPr sz="1000" kern="1200">
          <a:solidFill>
            <a:schemeClr val="tx1"/>
          </a:solidFill>
          <a:latin typeface="+mn-lt"/>
          <a:ea typeface="+mn-ea"/>
          <a:cs typeface="+mn-cs"/>
        </a:defRPr>
      </a:lvl6pPr>
      <a:lvl7pPr marL="540000" indent="-180000" algn="l" defTabSz="457200" rtl="0" eaLnBrk="1" latinLnBrk="0" hangingPunct="1">
        <a:lnSpc>
          <a:spcPct val="105000"/>
        </a:lnSpc>
        <a:spcBef>
          <a:spcPts val="0"/>
        </a:spcBef>
        <a:buClr>
          <a:schemeClr val="accent1"/>
        </a:buClr>
        <a:buFont typeface="Arial" panose="020B0604020202020204" pitchFamily="34" charset="0"/>
        <a:buChar char="•"/>
        <a:defRPr sz="1000" kern="1200">
          <a:solidFill>
            <a:schemeClr val="tx1"/>
          </a:solidFill>
          <a:latin typeface="+mn-lt"/>
          <a:ea typeface="+mn-ea"/>
          <a:cs typeface="+mn-cs"/>
        </a:defRPr>
      </a:lvl7pPr>
      <a:lvl8pPr marL="540000" indent="-180000" algn="l" defTabSz="457200" rtl="0" eaLnBrk="1" latinLnBrk="0" hangingPunct="1">
        <a:lnSpc>
          <a:spcPct val="105000"/>
        </a:lnSpc>
        <a:spcBef>
          <a:spcPts val="0"/>
        </a:spcBef>
        <a:buClr>
          <a:schemeClr val="accent1"/>
        </a:buClr>
        <a:buFont typeface="Arial" panose="020B0604020202020204" pitchFamily="34" charset="0"/>
        <a:buChar char="•"/>
        <a:defRPr sz="1000" kern="1200">
          <a:solidFill>
            <a:schemeClr val="tx1"/>
          </a:solidFill>
          <a:latin typeface="+mn-lt"/>
          <a:ea typeface="+mn-ea"/>
          <a:cs typeface="+mn-cs"/>
        </a:defRPr>
      </a:lvl8pPr>
      <a:lvl9pPr marL="540000" indent="-180000" algn="l" defTabSz="457200" rtl="0" eaLnBrk="1" latinLnBrk="0" hangingPunct="1">
        <a:lnSpc>
          <a:spcPct val="105000"/>
        </a:lnSpc>
        <a:spcBef>
          <a:spcPts val="0"/>
        </a:spcBef>
        <a:buClr>
          <a:schemeClr val="accent1"/>
        </a:buClr>
        <a:buFont typeface="Arial" panose="020B0604020202020204" pitchFamily="34" charset="0"/>
        <a:buChar char="•"/>
        <a:defRPr sz="1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userDrawn="1">
          <p15:clr>
            <a:srgbClr val="A4A3A4"/>
          </p15:clr>
        </p15:guide>
        <p15:guide id="2" pos="5534" userDrawn="1">
          <p15:clr>
            <a:srgbClr val="A4A3A4"/>
          </p15:clr>
        </p15:guide>
        <p15:guide id="4" orient="horz" pos="654" userDrawn="1">
          <p15:clr>
            <a:srgbClr val="A4A3A4"/>
          </p15:clr>
        </p15:guide>
        <p15:guide id="5" orient="horz" pos="3384"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4.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4.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4.xml.rels><?xml version="1.0" encoding="UTF-8" standalone="yes"?>
<Relationships xmlns="http://schemas.openxmlformats.org/package/2006/relationships"><Relationship Id="rId3" Type="http://schemas.openxmlformats.org/officeDocument/2006/relationships/hyperlink" Target="mailto:Joanne.Clement@11kbw.com" TargetMode="External"/><Relationship Id="rId2" Type="http://schemas.openxmlformats.org/officeDocument/2006/relationships/hyperlink" Target="mailto:Jonathan.Auburn@11kbw.com"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Costs for Defendants</a:t>
            </a:r>
            <a:br>
              <a:rPr lang="en-GB" sz="3200" b="1" dirty="0"/>
            </a:br>
            <a:r>
              <a:rPr lang="en-GB" sz="3200" dirty="0"/>
              <a:t/>
            </a:r>
            <a:br>
              <a:rPr lang="en-GB" sz="3200" dirty="0"/>
            </a:br>
            <a:r>
              <a:rPr lang="en-GB" sz="3200" dirty="0"/>
              <a:t>Andrew </a:t>
            </a:r>
            <a:r>
              <a:rPr lang="en-GB" sz="3200" dirty="0" err="1"/>
              <a:t>Sharland</a:t>
            </a:r>
            <a:r>
              <a:rPr lang="en-GB" sz="3200" dirty="0"/>
              <a:t> QC &amp; Joanne Clement </a:t>
            </a:r>
            <a:br>
              <a:rPr lang="en-GB" sz="3200" dirty="0"/>
            </a:br>
            <a:r>
              <a:rPr lang="en-GB" sz="3200" dirty="0"/>
              <a:t>15 April 2020</a:t>
            </a:r>
          </a:p>
        </p:txBody>
      </p:sp>
      <p:sp>
        <p:nvSpPr>
          <p:cNvPr id="3" name="Date Placeholder 2"/>
          <p:cNvSpPr>
            <a:spLocks noGrp="1"/>
          </p:cNvSpPr>
          <p:nvPr>
            <p:ph type="dt" sz="half" idx="10"/>
          </p:nvPr>
        </p:nvSpPr>
        <p:spPr/>
        <p:txBody>
          <a:bodyPr/>
          <a:lstStyle/>
          <a:p>
            <a:r>
              <a:rPr lang="en-US" dirty="0"/>
              <a:t>3 July 2019</a:t>
            </a:r>
          </a:p>
          <a:p>
            <a:endParaRPr lang="en-GB" dirty="0"/>
          </a:p>
        </p:txBody>
      </p:sp>
      <p:sp>
        <p:nvSpPr>
          <p:cNvPr id="4" name="Footer Placeholder 3"/>
          <p:cNvSpPr>
            <a:spLocks noGrp="1"/>
          </p:cNvSpPr>
          <p:nvPr>
            <p:ph type="ftr" sz="quarter" idx="11"/>
          </p:nvPr>
        </p:nvSpPr>
        <p:spPr>
          <a:xfrm>
            <a:off x="536937" y="5267662"/>
            <a:ext cx="4033838" cy="126000"/>
          </a:xfrm>
        </p:spPr>
        <p:txBody>
          <a:bodyPr/>
          <a:lstStyle/>
          <a:p>
            <a:endParaRPr lang="en-GB" dirty="0"/>
          </a:p>
        </p:txBody>
      </p:sp>
    </p:spTree>
    <p:extLst>
      <p:ext uri="{BB962C8B-B14F-4D97-AF65-F5344CB8AC3E}">
        <p14:creationId xmlns:p14="http://schemas.microsoft.com/office/powerpoint/2010/main" val="3628397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Discontinuance, withdrawal and settlement: Procedure</a:t>
            </a:r>
          </a:p>
        </p:txBody>
      </p:sp>
      <p:sp>
        <p:nvSpPr>
          <p:cNvPr id="8" name="Content Placeholder 7"/>
          <p:cNvSpPr>
            <a:spLocks noGrp="1"/>
          </p:cNvSpPr>
          <p:nvPr>
            <p:ph idx="1"/>
          </p:nvPr>
        </p:nvSpPr>
        <p:spPr>
          <a:xfrm>
            <a:off x="268721" y="1273840"/>
            <a:ext cx="8424000" cy="3580200"/>
          </a:xfrm>
        </p:spPr>
        <p:txBody>
          <a:bodyPr/>
          <a:lstStyle/>
          <a:p>
            <a:r>
              <a:rPr lang="en-GB" sz="1350" dirty="0"/>
              <a:t>See Administrative Court Office Guidance April 2016 reproduced in Annex 5 to The Administrative Court: Judicial Review Guide, July 2019 </a:t>
            </a:r>
          </a:p>
          <a:p>
            <a:pPr marL="0" indent="0">
              <a:buNone/>
            </a:pPr>
            <a:endParaRPr lang="en-GB" sz="1350" dirty="0"/>
          </a:p>
          <a:p>
            <a:r>
              <a:rPr lang="en-GB" sz="1350" dirty="0"/>
              <a:t>The parties should seek to reach agreement on costs wherever possible</a:t>
            </a:r>
          </a:p>
          <a:p>
            <a:pPr marL="0" indent="0">
              <a:buNone/>
            </a:pPr>
            <a:endParaRPr lang="en-GB" sz="1350" dirty="0"/>
          </a:p>
          <a:p>
            <a:r>
              <a:rPr lang="en-GB" sz="1350" dirty="0"/>
              <a:t>If the parties cannot agree:</a:t>
            </a:r>
          </a:p>
          <a:p>
            <a:pPr lvl="1"/>
            <a:r>
              <a:rPr lang="en-GB" sz="1350" dirty="0"/>
              <a:t>Within 28 days of the consent order, the Defendant may file with the Court and serve on the other parties, submissions as to what the appropriate costs order should be</a:t>
            </a:r>
          </a:p>
          <a:p>
            <a:pPr lvl="1"/>
            <a:r>
              <a:rPr lang="en-GB" sz="1350" dirty="0"/>
              <a:t>The Claimant may reply within 14 days of service</a:t>
            </a:r>
          </a:p>
          <a:p>
            <a:pPr lvl="1"/>
            <a:r>
              <a:rPr lang="en-GB" sz="1350" dirty="0"/>
              <a:t>The Defendant may file a response to the Claimant’s reply within 7 days</a:t>
            </a:r>
          </a:p>
          <a:p>
            <a:pPr lvl="1"/>
            <a:r>
              <a:rPr lang="en-GB" sz="1350" dirty="0"/>
              <a:t>Written submissions limited to 2 pages of A4 in normal font. These submissions must identify the issues/reasons why the parties cannot agree, identify the amount of costs in issue, state the relief sought in the claim form and the relief obtained and address how the claim and the basis of its settlement fit the principles of </a:t>
            </a:r>
            <a:r>
              <a:rPr lang="en-GB" sz="1350" i="1" dirty="0"/>
              <a:t>M v Croydon </a:t>
            </a:r>
            <a:r>
              <a:rPr lang="en-GB" sz="1350" dirty="0"/>
              <a:t>and </a:t>
            </a:r>
            <a:r>
              <a:rPr lang="en-GB" sz="1350" i="1" dirty="0" err="1"/>
              <a:t>Tesfay</a:t>
            </a:r>
            <a:r>
              <a:rPr lang="en-GB" sz="1350" i="1" dirty="0"/>
              <a:t> </a:t>
            </a:r>
            <a:r>
              <a:rPr lang="en-GB" sz="1350" dirty="0"/>
              <a:t>(and presumably subsequent Court of Appeal authority)</a:t>
            </a:r>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10</a:t>
            </a:fld>
            <a:endParaRPr lang="en-GB" altLang="en-US" dirty="0">
              <a:solidFill>
                <a:srgbClr val="414042"/>
              </a:solidFill>
            </a:endParaRPr>
          </a:p>
        </p:txBody>
      </p:sp>
    </p:spTree>
    <p:extLst>
      <p:ext uri="{BB962C8B-B14F-4D97-AF65-F5344CB8AC3E}">
        <p14:creationId xmlns:p14="http://schemas.microsoft.com/office/powerpoint/2010/main" val="4134974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Costs after a substantive hearing </a:t>
            </a:r>
          </a:p>
        </p:txBody>
      </p:sp>
      <p:sp>
        <p:nvSpPr>
          <p:cNvPr id="8" name="Content Placeholder 7"/>
          <p:cNvSpPr>
            <a:spLocks noGrp="1"/>
          </p:cNvSpPr>
          <p:nvPr>
            <p:ph idx="1"/>
          </p:nvPr>
        </p:nvSpPr>
        <p:spPr/>
        <p:txBody>
          <a:bodyPr/>
          <a:lstStyle/>
          <a:p>
            <a:r>
              <a:rPr lang="en-GB" sz="1350" b="1" dirty="0"/>
              <a:t>General rule: costs follow the event, see CPR 44.3(2)(a)</a:t>
            </a:r>
          </a:p>
          <a:p>
            <a:pPr lvl="1">
              <a:buClr>
                <a:srgbClr val="029CE2"/>
              </a:buClr>
            </a:pPr>
            <a:r>
              <a:rPr lang="en-GB" sz="1350" dirty="0">
                <a:solidFill>
                  <a:srgbClr val="414042"/>
                </a:solidFill>
              </a:rPr>
              <a:t>Who is the successful party: </a:t>
            </a:r>
            <a:r>
              <a:rPr lang="en-GB" sz="1350" i="1" dirty="0">
                <a:solidFill>
                  <a:srgbClr val="414042"/>
                </a:solidFill>
              </a:rPr>
              <a:t>R (Hunt) v North Somerset Council </a:t>
            </a:r>
            <a:r>
              <a:rPr lang="en-GB" sz="1350" dirty="0">
                <a:solidFill>
                  <a:srgbClr val="414042"/>
                </a:solidFill>
              </a:rPr>
              <a:t>[2015] 1 WLR 3575: if the Claimant establishes illegality, he/she is generally regarded as the successful party even if no relief is granted</a:t>
            </a:r>
          </a:p>
          <a:p>
            <a:endParaRPr lang="en-GB" sz="1350" b="1" dirty="0"/>
          </a:p>
          <a:p>
            <a:r>
              <a:rPr lang="en-GB" sz="1350" b="1" dirty="0"/>
              <a:t>Grounds for departing from the general rule</a:t>
            </a:r>
          </a:p>
          <a:p>
            <a:pPr lvl="1"/>
            <a:r>
              <a:rPr lang="en-GB" sz="1350" dirty="0"/>
              <a:t>Unsuccessful ground of challenge or defence: </a:t>
            </a:r>
            <a:r>
              <a:rPr lang="en-GB" sz="1350" dirty="0" err="1"/>
              <a:t>eg</a:t>
            </a:r>
            <a:r>
              <a:rPr lang="en-GB" sz="1350" dirty="0"/>
              <a:t> </a:t>
            </a:r>
            <a:r>
              <a:rPr lang="en-GB" sz="1350" i="1" dirty="0"/>
              <a:t>Hunt </a:t>
            </a:r>
            <a:r>
              <a:rPr lang="en-GB" sz="1350" dirty="0"/>
              <a:t>but </a:t>
            </a:r>
            <a:r>
              <a:rPr lang="en-GB" sz="1350" dirty="0" err="1"/>
              <a:t>cf</a:t>
            </a:r>
            <a:r>
              <a:rPr lang="en-GB" sz="1350" dirty="0"/>
              <a:t> </a:t>
            </a:r>
            <a:r>
              <a:rPr lang="en-GB" sz="1350" i="1" dirty="0"/>
              <a:t>Woods </a:t>
            </a:r>
            <a:r>
              <a:rPr lang="en-GB" sz="1350" dirty="0"/>
              <a:t>[2019] EWHC 3631 (Admin)</a:t>
            </a:r>
          </a:p>
          <a:p>
            <a:pPr lvl="1"/>
            <a:endParaRPr lang="en-GB" sz="1350" dirty="0"/>
          </a:p>
          <a:p>
            <a:pPr lvl="1"/>
            <a:r>
              <a:rPr lang="en-GB" sz="1350" dirty="0"/>
              <a:t>Conduct of the parties: </a:t>
            </a:r>
            <a:r>
              <a:rPr lang="en-GB" sz="1350" dirty="0" err="1"/>
              <a:t>eg</a:t>
            </a:r>
            <a:r>
              <a:rPr lang="en-GB" sz="1350" dirty="0"/>
              <a:t> failure to reply to pre-action protocol letter, </a:t>
            </a:r>
            <a:r>
              <a:rPr lang="en-GB" sz="1350" i="1" dirty="0"/>
              <a:t>Aegis Group Plc </a:t>
            </a:r>
            <a:r>
              <a:rPr lang="en-GB" sz="1350" dirty="0"/>
              <a:t>[2005] EWHC 1468 </a:t>
            </a:r>
          </a:p>
          <a:p>
            <a:pPr lvl="1"/>
            <a:endParaRPr lang="en-GB" sz="1350" dirty="0"/>
          </a:p>
          <a:p>
            <a:pPr lvl="1"/>
            <a:r>
              <a:rPr lang="en-GB" sz="1350" dirty="0"/>
              <a:t>Unreasonable failure to engage in ADR: </a:t>
            </a:r>
            <a:r>
              <a:rPr lang="en-GB" sz="1350" i="1" dirty="0"/>
              <a:t>Halsey, Crawford </a:t>
            </a:r>
            <a:r>
              <a:rPr lang="en-GB" sz="1350" dirty="0"/>
              <a:t>[2014] EWHC 1197 (Admin)</a:t>
            </a:r>
          </a:p>
          <a:p>
            <a:pPr lvl="1"/>
            <a:endParaRPr lang="en-GB" sz="1350" dirty="0"/>
          </a:p>
          <a:p>
            <a:pPr lvl="1"/>
            <a:r>
              <a:rPr lang="en-GB" sz="1350" dirty="0"/>
              <a:t>Claims brought in the public interest</a:t>
            </a:r>
          </a:p>
          <a:p>
            <a:pPr lvl="1"/>
            <a:endParaRPr lang="en-GB" sz="1350" dirty="0"/>
          </a:p>
          <a:p>
            <a:pPr lvl="1"/>
            <a:r>
              <a:rPr lang="en-GB" sz="1350" dirty="0"/>
              <a:t>Offers to settle: </a:t>
            </a:r>
            <a:r>
              <a:rPr lang="en-GB" sz="1350" i="1" dirty="0"/>
              <a:t>Hemming </a:t>
            </a:r>
            <a:r>
              <a:rPr lang="en-GB" sz="1350" dirty="0"/>
              <a:t>[2013] EWCA </a:t>
            </a:r>
            <a:r>
              <a:rPr lang="en-GB" sz="1350" dirty="0" err="1"/>
              <a:t>Civ</a:t>
            </a:r>
            <a:r>
              <a:rPr lang="en-GB" sz="1350" dirty="0"/>
              <a:t> 591, </a:t>
            </a:r>
            <a:r>
              <a:rPr lang="en-GB" sz="1350" i="1" dirty="0"/>
              <a:t>London Oratory School </a:t>
            </a:r>
            <a:r>
              <a:rPr lang="en-GB" sz="1350" dirty="0"/>
              <a:t>[2015] EWHC 1155 (Admin)</a:t>
            </a:r>
          </a:p>
          <a:p>
            <a:pPr marL="162000" lvl="1" indent="0">
              <a:buNone/>
            </a:pPr>
            <a:endParaRPr lang="en-GB" dirty="0"/>
          </a:p>
          <a:p>
            <a:pPr lvl="1"/>
            <a:endParaRPr lang="en-GB" dirty="0"/>
          </a:p>
          <a:p>
            <a:pPr lvl="1"/>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11</a:t>
            </a:fld>
            <a:endParaRPr lang="en-GB" altLang="en-US" dirty="0">
              <a:solidFill>
                <a:srgbClr val="414042"/>
              </a:solidFill>
            </a:endParaRPr>
          </a:p>
        </p:txBody>
      </p:sp>
    </p:spTree>
    <p:extLst>
      <p:ext uri="{BB962C8B-B14F-4D97-AF65-F5344CB8AC3E}">
        <p14:creationId xmlns:p14="http://schemas.microsoft.com/office/powerpoint/2010/main" val="3092825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F42FE04-206E-4B68-AC50-A2F96B5A5817}"/>
              </a:ext>
            </a:extLst>
          </p:cNvPr>
          <p:cNvSpPr>
            <a:spLocks noGrp="1"/>
          </p:cNvSpPr>
          <p:nvPr>
            <p:ph sz="quarter" idx="10"/>
          </p:nvPr>
        </p:nvSpPr>
        <p:spPr/>
        <p:txBody>
          <a:bodyPr/>
          <a:lstStyle/>
          <a:p>
            <a:r>
              <a:rPr lang="en-GB" sz="1785" dirty="0"/>
              <a:t>In </a:t>
            </a:r>
            <a:r>
              <a:rPr lang="en-GB" sz="1785" i="1" dirty="0"/>
              <a:t>R (Davies) v Birmingham Deputy Coroner </a:t>
            </a:r>
            <a:r>
              <a:rPr lang="en-GB" sz="1785" dirty="0"/>
              <a:t>[2004] 1 WLR 2739, the Court of Appeal held that, unless it has acted improperly or has actively participated in the challenge, a court or tribunal is not required to pay the costs of rectifying a judicial act (whether by way of judicial review or appeal).</a:t>
            </a:r>
          </a:p>
          <a:p>
            <a:endParaRPr lang="en-GB" sz="1785" dirty="0"/>
          </a:p>
          <a:p>
            <a:r>
              <a:rPr lang="en-GB" sz="1785" dirty="0"/>
              <a:t>Needless to say, there is an abundance of case-law concerning the identification of judicial acts, what is meant by the maintenance of neutrality, and what is meant by acting improperly.  </a:t>
            </a:r>
          </a:p>
          <a:p>
            <a:endParaRPr lang="en-GB" sz="1785" dirty="0"/>
          </a:p>
          <a:p>
            <a:r>
              <a:rPr lang="en-GB" sz="1785" dirty="0"/>
              <a:t>The Court of Appeal in </a:t>
            </a:r>
            <a:r>
              <a:rPr lang="en-GB" sz="1785" i="1" dirty="0"/>
              <a:t>R (</a:t>
            </a:r>
            <a:r>
              <a:rPr lang="en-GB" sz="1785" i="1" dirty="0" err="1"/>
              <a:t>Gudanaviciene</a:t>
            </a:r>
            <a:r>
              <a:rPr lang="en-GB" sz="1785" i="1" dirty="0"/>
              <a:t>) v First-tier Tribunal </a:t>
            </a:r>
            <a:r>
              <a:rPr lang="en-GB" sz="1785" dirty="0"/>
              <a:t>[2017] 1 WLR 4095 applied </a:t>
            </a:r>
            <a:r>
              <a:rPr lang="en-GB" sz="1785" i="1" dirty="0"/>
              <a:t>Davies </a:t>
            </a:r>
            <a:r>
              <a:rPr lang="en-GB" sz="1785" dirty="0"/>
              <a:t>when a claim is settled</a:t>
            </a:r>
          </a:p>
          <a:p>
            <a:endParaRPr lang="en-GB" sz="1785" dirty="0"/>
          </a:p>
        </p:txBody>
      </p:sp>
      <p:sp>
        <p:nvSpPr>
          <p:cNvPr id="3" name="Title 2">
            <a:extLst>
              <a:ext uri="{FF2B5EF4-FFF2-40B4-BE49-F238E27FC236}">
                <a16:creationId xmlns:a16="http://schemas.microsoft.com/office/drawing/2014/main" xmlns="" id="{265EDB36-4833-4309-97B8-7F8A0474EC4F}"/>
              </a:ext>
            </a:extLst>
          </p:cNvPr>
          <p:cNvSpPr>
            <a:spLocks noGrp="1"/>
          </p:cNvSpPr>
          <p:nvPr>
            <p:ph type="title"/>
          </p:nvPr>
        </p:nvSpPr>
        <p:spPr/>
        <p:txBody>
          <a:bodyPr/>
          <a:lstStyle/>
          <a:p>
            <a:r>
              <a:rPr lang="en-GB" dirty="0"/>
              <a:t>Courts and tribunals (1)</a:t>
            </a:r>
          </a:p>
        </p:txBody>
      </p:sp>
    </p:spTree>
    <p:extLst>
      <p:ext uri="{BB962C8B-B14F-4D97-AF65-F5344CB8AC3E}">
        <p14:creationId xmlns:p14="http://schemas.microsoft.com/office/powerpoint/2010/main" val="1808006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Courts and Tribunals (2)</a:t>
            </a:r>
          </a:p>
        </p:txBody>
      </p:sp>
      <p:sp>
        <p:nvSpPr>
          <p:cNvPr id="8" name="Content Placeholder 7"/>
          <p:cNvSpPr>
            <a:spLocks noGrp="1"/>
          </p:cNvSpPr>
          <p:nvPr>
            <p:ph idx="1"/>
          </p:nvPr>
        </p:nvSpPr>
        <p:spPr/>
        <p:txBody>
          <a:bodyPr/>
          <a:lstStyle/>
          <a:p>
            <a:r>
              <a:rPr lang="en-GB" sz="1800" i="1" dirty="0"/>
              <a:t>R (</a:t>
            </a:r>
            <a:r>
              <a:rPr lang="en-GB" sz="1800" i="1" dirty="0" err="1"/>
              <a:t>Gourlay</a:t>
            </a:r>
            <a:r>
              <a:rPr lang="en-GB" sz="1800" i="1" dirty="0"/>
              <a:t>) v Parole Board</a:t>
            </a:r>
            <a:r>
              <a:rPr lang="en-GB" sz="1800" dirty="0"/>
              <a:t> [2017] EWCA </a:t>
            </a:r>
            <a:r>
              <a:rPr lang="en-GB" sz="1800" dirty="0" err="1"/>
              <a:t>Civ</a:t>
            </a:r>
            <a:r>
              <a:rPr lang="en-GB" sz="1800" dirty="0"/>
              <a:t> 1003</a:t>
            </a:r>
          </a:p>
          <a:p>
            <a:pPr lvl="1"/>
            <a:r>
              <a:rPr lang="en-GB" sz="1800" dirty="0"/>
              <a:t>Application of </a:t>
            </a:r>
            <a:r>
              <a:rPr lang="en-GB" sz="1800" i="1" dirty="0"/>
              <a:t>Davies </a:t>
            </a:r>
            <a:r>
              <a:rPr lang="en-GB" sz="1800" dirty="0"/>
              <a:t>principle to The Parole Board</a:t>
            </a:r>
          </a:p>
          <a:p>
            <a:pPr marL="162000" lvl="1" indent="0">
              <a:buNone/>
            </a:pPr>
            <a:endParaRPr lang="en-GB" sz="1800" dirty="0"/>
          </a:p>
          <a:p>
            <a:pPr lvl="1"/>
            <a:r>
              <a:rPr lang="en-GB" sz="1800" dirty="0"/>
              <a:t>Court of Appeal held that the reasoning applied to challenges to decisions of the Parole Board</a:t>
            </a:r>
          </a:p>
          <a:p>
            <a:pPr lvl="1"/>
            <a:endParaRPr lang="en-GB" sz="1800" dirty="0"/>
          </a:p>
          <a:p>
            <a:pPr lvl="1"/>
            <a:r>
              <a:rPr lang="en-GB" sz="1800" dirty="0"/>
              <a:t>CA rejected the Claimant’s argument to the effect that </a:t>
            </a:r>
            <a:r>
              <a:rPr lang="en-GB" sz="1800" i="1" dirty="0"/>
              <a:t>Davies</a:t>
            </a:r>
            <a:r>
              <a:rPr lang="en-GB" sz="1800" dirty="0"/>
              <a:t> had to be read in the light of </a:t>
            </a:r>
            <a:r>
              <a:rPr lang="en-GB" sz="1800" i="1" dirty="0"/>
              <a:t>M v Croydon </a:t>
            </a:r>
          </a:p>
          <a:p>
            <a:pPr lvl="1"/>
            <a:endParaRPr lang="en-GB" sz="1800" dirty="0"/>
          </a:p>
          <a:p>
            <a:pPr lvl="1"/>
            <a:r>
              <a:rPr lang="en-GB" sz="1800" dirty="0"/>
              <a:t>Appeal listed before the Supreme Court </a:t>
            </a:r>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13</a:t>
            </a:fld>
            <a:endParaRPr lang="en-GB" altLang="en-US" dirty="0">
              <a:solidFill>
                <a:srgbClr val="414042"/>
              </a:solidFill>
            </a:endParaRPr>
          </a:p>
        </p:txBody>
      </p:sp>
    </p:spTree>
    <p:extLst>
      <p:ext uri="{BB962C8B-B14F-4D97-AF65-F5344CB8AC3E}">
        <p14:creationId xmlns:p14="http://schemas.microsoft.com/office/powerpoint/2010/main" val="1322232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Wasted Costs</a:t>
            </a:r>
          </a:p>
        </p:txBody>
      </p:sp>
      <p:sp>
        <p:nvSpPr>
          <p:cNvPr id="8" name="Content Placeholder 7"/>
          <p:cNvSpPr>
            <a:spLocks noGrp="1"/>
          </p:cNvSpPr>
          <p:nvPr>
            <p:ph idx="1"/>
          </p:nvPr>
        </p:nvSpPr>
        <p:spPr/>
        <p:txBody>
          <a:bodyPr/>
          <a:lstStyle/>
          <a:p>
            <a:pPr marL="342900" indent="-342900" defTabSz="685800">
              <a:lnSpc>
                <a:spcPct val="97000"/>
              </a:lnSpc>
              <a:buClrTx/>
            </a:pPr>
            <a:r>
              <a:rPr lang="en-GB" sz="2100" b="1" dirty="0">
                <a:solidFill>
                  <a:prstClr val="black"/>
                </a:solidFill>
              </a:rPr>
              <a:t>Section 51(6) Senior Courts Act 1981</a:t>
            </a:r>
          </a:p>
          <a:p>
            <a:pPr marL="0" indent="0" defTabSz="685800">
              <a:lnSpc>
                <a:spcPct val="97000"/>
              </a:lnSpc>
              <a:buClrTx/>
              <a:buNone/>
            </a:pPr>
            <a:endParaRPr lang="en-GB" sz="2100" b="1" dirty="0">
              <a:solidFill>
                <a:prstClr val="black"/>
              </a:solidFill>
            </a:endParaRPr>
          </a:p>
          <a:p>
            <a:pPr marL="342900" indent="-342900" defTabSz="685800">
              <a:lnSpc>
                <a:spcPct val="97000"/>
              </a:lnSpc>
              <a:buClrTx/>
            </a:pPr>
            <a:r>
              <a:rPr lang="en-GB" sz="2100" b="1" dirty="0">
                <a:solidFill>
                  <a:prstClr val="black"/>
                </a:solidFill>
              </a:rPr>
              <a:t>Grounds</a:t>
            </a:r>
          </a:p>
          <a:p>
            <a:pPr marL="572400" lvl="1" indent="-342900" defTabSz="685800">
              <a:lnSpc>
                <a:spcPct val="97000"/>
              </a:lnSpc>
              <a:buClrTx/>
            </a:pPr>
            <a:r>
              <a:rPr lang="en-GB" sz="2100" dirty="0">
                <a:solidFill>
                  <a:prstClr val="black"/>
                </a:solidFill>
              </a:rPr>
              <a:t>Acting improperly, unreasonably or negligently</a:t>
            </a:r>
          </a:p>
          <a:p>
            <a:pPr marL="572400" lvl="1" indent="-342900" defTabSz="685800">
              <a:lnSpc>
                <a:spcPct val="97000"/>
              </a:lnSpc>
              <a:buClrTx/>
            </a:pPr>
            <a:r>
              <a:rPr lang="en-GB" sz="2100" dirty="0">
                <a:solidFill>
                  <a:prstClr val="black"/>
                </a:solidFill>
              </a:rPr>
              <a:t>Conduct caused a party to incur unnecessary costs</a:t>
            </a:r>
          </a:p>
          <a:p>
            <a:pPr marL="572400" lvl="1" indent="-342900" defTabSz="685800">
              <a:lnSpc>
                <a:spcPct val="97000"/>
              </a:lnSpc>
              <a:buClrTx/>
            </a:pPr>
            <a:r>
              <a:rPr lang="en-GB" sz="2100" dirty="0">
                <a:solidFill>
                  <a:prstClr val="black"/>
                </a:solidFill>
              </a:rPr>
              <a:t>In all the circumstances just </a:t>
            </a:r>
          </a:p>
          <a:p>
            <a:pPr marL="229500" lvl="1" indent="0" defTabSz="685800">
              <a:lnSpc>
                <a:spcPct val="97000"/>
              </a:lnSpc>
              <a:buClrTx/>
              <a:buNone/>
            </a:pPr>
            <a:endParaRPr lang="en-GB" sz="2100" dirty="0">
              <a:solidFill>
                <a:prstClr val="black"/>
              </a:solidFill>
            </a:endParaRPr>
          </a:p>
          <a:p>
            <a:pPr marL="342900" indent="-342900" defTabSz="685800">
              <a:lnSpc>
                <a:spcPct val="97000"/>
              </a:lnSpc>
              <a:buClrTx/>
            </a:pPr>
            <a:r>
              <a:rPr lang="en-GB" sz="2100" b="1" dirty="0">
                <a:solidFill>
                  <a:prstClr val="black"/>
                </a:solidFill>
              </a:rPr>
              <a:t> Procedure</a:t>
            </a:r>
          </a:p>
          <a:p>
            <a:pPr marL="342900" indent="-342900" defTabSz="685800">
              <a:lnSpc>
                <a:spcPct val="97000"/>
              </a:lnSpc>
              <a:buClrTx/>
            </a:pPr>
            <a:r>
              <a:rPr lang="en-GB" sz="2100" dirty="0">
                <a:solidFill>
                  <a:prstClr val="black"/>
                </a:solidFill>
              </a:rPr>
              <a:t>Examples: </a:t>
            </a:r>
            <a:r>
              <a:rPr lang="en-GB" sz="2100" i="1" dirty="0">
                <a:solidFill>
                  <a:prstClr val="black"/>
                </a:solidFill>
              </a:rPr>
              <a:t>MB </a:t>
            </a:r>
            <a:r>
              <a:rPr lang="en-GB" sz="2100" dirty="0">
                <a:solidFill>
                  <a:prstClr val="black"/>
                </a:solidFill>
              </a:rPr>
              <a:t>[2006] EWHC 639 (Admin), </a:t>
            </a:r>
            <a:r>
              <a:rPr lang="en-GB" sz="2100" i="1" dirty="0">
                <a:solidFill>
                  <a:prstClr val="black"/>
                </a:solidFill>
              </a:rPr>
              <a:t>Grimshaw </a:t>
            </a:r>
            <a:r>
              <a:rPr lang="en-GB" sz="2100" dirty="0">
                <a:solidFill>
                  <a:prstClr val="black"/>
                </a:solidFill>
              </a:rPr>
              <a:t> [2013] EWHC 4504 (Admin)</a:t>
            </a:r>
          </a:p>
          <a:p>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14</a:t>
            </a:fld>
            <a:endParaRPr lang="en-GB" altLang="en-US" dirty="0">
              <a:solidFill>
                <a:srgbClr val="414042"/>
              </a:solidFill>
            </a:endParaRPr>
          </a:p>
        </p:txBody>
      </p:sp>
    </p:spTree>
    <p:extLst>
      <p:ext uri="{BB962C8B-B14F-4D97-AF65-F5344CB8AC3E}">
        <p14:creationId xmlns:p14="http://schemas.microsoft.com/office/powerpoint/2010/main" val="2564915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Payments on account</a:t>
            </a:r>
          </a:p>
        </p:txBody>
      </p:sp>
      <p:sp>
        <p:nvSpPr>
          <p:cNvPr id="8" name="Content Placeholder 7"/>
          <p:cNvSpPr>
            <a:spLocks noGrp="1"/>
          </p:cNvSpPr>
          <p:nvPr>
            <p:ph idx="1"/>
          </p:nvPr>
        </p:nvSpPr>
        <p:spPr/>
        <p:txBody>
          <a:bodyPr/>
          <a:lstStyle/>
          <a:p>
            <a:r>
              <a:rPr lang="en-GB" sz="2100" dirty="0"/>
              <a:t>CPR 44.2(8) Where the Court orders costs subject to detailed assessment it will order the party to pay a reasonable sum on account of costs unless there is a good reason not to do so.</a:t>
            </a:r>
          </a:p>
          <a:p>
            <a:pPr marL="0" indent="0">
              <a:buNone/>
            </a:pPr>
            <a:endParaRPr lang="en-GB" sz="2100" dirty="0"/>
          </a:p>
          <a:p>
            <a:r>
              <a:rPr lang="en-GB" sz="2100" dirty="0"/>
              <a:t>Far easier to determine the “reasonable sum” if the judge has heard the claim</a:t>
            </a:r>
          </a:p>
          <a:p>
            <a:pPr marL="0" indent="0">
              <a:buNone/>
            </a:pPr>
            <a:endParaRPr lang="en-GB" sz="2100" dirty="0"/>
          </a:p>
          <a:p>
            <a:r>
              <a:rPr lang="en-GB" sz="2100" dirty="0"/>
              <a:t>Applicable to judicial review claims: see </a:t>
            </a:r>
            <a:r>
              <a:rPr lang="en-GB" sz="2100" i="1" dirty="0"/>
              <a:t>R (The Governing Body of the London Oratory School) v The Schools Adjudicator </a:t>
            </a:r>
            <a:r>
              <a:rPr lang="en-GB" sz="2100" dirty="0"/>
              <a:t>[2015] EWHC 1155 (Admin)</a:t>
            </a:r>
          </a:p>
          <a:p>
            <a:endParaRPr lang="en-GB" dirty="0"/>
          </a:p>
          <a:p>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15</a:t>
            </a:fld>
            <a:endParaRPr lang="en-GB" altLang="en-US" dirty="0">
              <a:solidFill>
                <a:srgbClr val="414042"/>
              </a:solidFill>
            </a:endParaRPr>
          </a:p>
        </p:txBody>
      </p:sp>
    </p:spTree>
    <p:extLst>
      <p:ext uri="{BB962C8B-B14F-4D97-AF65-F5344CB8AC3E}">
        <p14:creationId xmlns:p14="http://schemas.microsoft.com/office/powerpoint/2010/main" val="1509037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Security for costs</a:t>
            </a:r>
          </a:p>
        </p:txBody>
      </p:sp>
      <p:sp>
        <p:nvSpPr>
          <p:cNvPr id="8" name="Content Placeholder 7"/>
          <p:cNvSpPr>
            <a:spLocks noGrp="1"/>
          </p:cNvSpPr>
          <p:nvPr>
            <p:ph idx="1"/>
          </p:nvPr>
        </p:nvSpPr>
        <p:spPr/>
        <p:txBody>
          <a:bodyPr/>
          <a:lstStyle/>
          <a:p>
            <a:r>
              <a:rPr lang="en-GB" sz="1800" dirty="0"/>
              <a:t>The Court has a power pursuant to CPR 25.13 to make an order for security for costs if one of the conditions set out in CPR 25.13(2) are met</a:t>
            </a:r>
          </a:p>
          <a:p>
            <a:pPr marL="0" indent="0">
              <a:buNone/>
            </a:pPr>
            <a:endParaRPr lang="en-GB" sz="1800" dirty="0"/>
          </a:p>
          <a:p>
            <a:r>
              <a:rPr lang="en-GB" sz="1800" dirty="0"/>
              <a:t>Such applications generally rare in judicial review claims</a:t>
            </a:r>
          </a:p>
          <a:p>
            <a:pPr marL="0" indent="0">
              <a:buNone/>
            </a:pPr>
            <a:endParaRPr lang="en-GB" sz="1800" dirty="0"/>
          </a:p>
          <a:p>
            <a:r>
              <a:rPr lang="en-GB" sz="1800" dirty="0"/>
              <a:t>The main situation were such an order is likely to be made is when the Claimant is a company set up by guarantee that has been specifically incorporated for the purposes of bringing the claim as such a company is unlikely to have any assets, </a:t>
            </a:r>
            <a:r>
              <a:rPr lang="en-GB" sz="1800" dirty="0" err="1"/>
              <a:t>eg</a:t>
            </a:r>
            <a:r>
              <a:rPr lang="en-GB" sz="1800" dirty="0"/>
              <a:t> </a:t>
            </a:r>
            <a:r>
              <a:rPr lang="en-GB" sz="1800" i="1" dirty="0"/>
              <a:t>R v Leicestershire County Council, ex p </a:t>
            </a:r>
            <a:r>
              <a:rPr lang="en-GB" sz="1800" i="1" dirty="0" err="1"/>
              <a:t>Blackfordby</a:t>
            </a:r>
            <a:r>
              <a:rPr lang="en-GB" sz="1800" i="1" dirty="0"/>
              <a:t> and </a:t>
            </a:r>
            <a:r>
              <a:rPr lang="en-GB" sz="1800" i="1" dirty="0" err="1"/>
              <a:t>Boothcorpe</a:t>
            </a:r>
            <a:r>
              <a:rPr lang="en-GB" sz="1800" i="1" dirty="0"/>
              <a:t> Action Group Ltd </a:t>
            </a:r>
            <a:r>
              <a:rPr lang="en-GB" sz="1800" dirty="0"/>
              <a:t>[2001] </a:t>
            </a:r>
            <a:r>
              <a:rPr lang="en-GB" sz="1800" dirty="0" err="1"/>
              <a:t>Env</a:t>
            </a:r>
            <a:r>
              <a:rPr lang="en-GB" sz="1800" dirty="0"/>
              <a:t> LR 2 (p 35)</a:t>
            </a:r>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16</a:t>
            </a:fld>
            <a:endParaRPr lang="en-GB" altLang="en-US" dirty="0">
              <a:solidFill>
                <a:srgbClr val="414042"/>
              </a:solidFill>
            </a:endParaRPr>
          </a:p>
        </p:txBody>
      </p:sp>
    </p:spTree>
    <p:extLst>
      <p:ext uri="{BB962C8B-B14F-4D97-AF65-F5344CB8AC3E}">
        <p14:creationId xmlns:p14="http://schemas.microsoft.com/office/powerpoint/2010/main" val="2006952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Costs in judicial reviews in the Upper Tribunal</a:t>
            </a:r>
          </a:p>
        </p:txBody>
      </p:sp>
      <p:sp>
        <p:nvSpPr>
          <p:cNvPr id="8" name="Content Placeholder 7"/>
          <p:cNvSpPr>
            <a:spLocks noGrp="1"/>
          </p:cNvSpPr>
          <p:nvPr>
            <p:ph idx="1"/>
          </p:nvPr>
        </p:nvSpPr>
        <p:spPr/>
        <p:txBody>
          <a:bodyPr/>
          <a:lstStyle/>
          <a:p>
            <a:r>
              <a:rPr lang="en-GB" sz="1500" dirty="0"/>
              <a:t>Section 29 Tribunals Courts and Enforcement Act 2007</a:t>
            </a:r>
          </a:p>
          <a:p>
            <a:endParaRPr lang="en-GB" sz="1500" dirty="0"/>
          </a:p>
          <a:p>
            <a:r>
              <a:rPr lang="en-GB" sz="1500" dirty="0"/>
              <a:t>Rule 10, Tribunal Procedure (Upper Tribunal) Rules 2008</a:t>
            </a:r>
          </a:p>
          <a:p>
            <a:endParaRPr lang="en-GB" sz="1500" dirty="0"/>
          </a:p>
          <a:p>
            <a:r>
              <a:rPr lang="en-GB" sz="1500" dirty="0"/>
              <a:t>2 options: same approach as Administrative Court (general rule unsuccessful party pays the successful party’s costs) or same approach as FTT and UT generally (no order as to costs unless unreasonable)</a:t>
            </a:r>
          </a:p>
          <a:p>
            <a:endParaRPr lang="en-GB" sz="1500" dirty="0"/>
          </a:p>
          <a:p>
            <a:r>
              <a:rPr lang="en-GB" sz="1500" dirty="0"/>
              <a:t>Limited case law but broadly, the UT adopts the same approach as the Administrative Court</a:t>
            </a:r>
          </a:p>
          <a:p>
            <a:endParaRPr lang="en-GB" sz="1500" dirty="0"/>
          </a:p>
          <a:p>
            <a:r>
              <a:rPr lang="en-GB" sz="1500" dirty="0"/>
              <a:t>Settled claims apply </a:t>
            </a:r>
            <a:r>
              <a:rPr lang="en-GB" sz="1500" i="1" dirty="0"/>
              <a:t>M v Croydon</a:t>
            </a:r>
            <a:r>
              <a:rPr lang="en-GB" sz="1500" dirty="0"/>
              <a:t>, see </a:t>
            </a:r>
            <a:r>
              <a:rPr lang="en-GB" sz="1500" i="1" dirty="0" err="1"/>
              <a:t>Nwankwo</a:t>
            </a:r>
            <a:r>
              <a:rPr lang="en-GB" sz="1500" i="1" dirty="0"/>
              <a:t> </a:t>
            </a:r>
            <a:r>
              <a:rPr lang="en-GB" sz="1500" dirty="0"/>
              <a:t>[2018] 1 WRL 2641 and </a:t>
            </a:r>
            <a:r>
              <a:rPr lang="en-GB" sz="1500" i="1" dirty="0"/>
              <a:t>TH (Iran) </a:t>
            </a:r>
            <a:r>
              <a:rPr lang="en-GB" sz="1500" dirty="0"/>
              <a:t>[2013] EWCA </a:t>
            </a:r>
            <a:r>
              <a:rPr lang="en-GB" sz="1500" dirty="0" err="1"/>
              <a:t>Civ</a:t>
            </a:r>
            <a:r>
              <a:rPr lang="en-GB" sz="1500" dirty="0"/>
              <a:t> 1027</a:t>
            </a:r>
          </a:p>
          <a:p>
            <a:pPr marL="0" indent="0">
              <a:buNone/>
            </a:pPr>
            <a:endParaRPr lang="en-GB" sz="1500" dirty="0"/>
          </a:p>
          <a:p>
            <a:r>
              <a:rPr lang="en-GB" sz="1500" dirty="0"/>
              <a:t>Wasted Costs: </a:t>
            </a:r>
            <a:r>
              <a:rPr lang="en-GB" sz="1500" i="1" dirty="0"/>
              <a:t>SN </a:t>
            </a:r>
            <a:r>
              <a:rPr lang="en-GB" sz="1500" dirty="0"/>
              <a:t>[2015] UKUT 227 and </a:t>
            </a:r>
            <a:r>
              <a:rPr lang="en-GB" sz="1500" i="1" dirty="0" err="1"/>
              <a:t>Okondu</a:t>
            </a:r>
            <a:r>
              <a:rPr lang="en-GB" sz="1500" i="1" dirty="0"/>
              <a:t> </a:t>
            </a:r>
            <a:r>
              <a:rPr lang="en-GB" sz="1500" dirty="0"/>
              <a:t>[2014] UKUT 377</a:t>
            </a:r>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17</a:t>
            </a:fld>
            <a:endParaRPr lang="en-GB" altLang="en-US" dirty="0">
              <a:solidFill>
                <a:srgbClr val="414042"/>
              </a:solidFill>
            </a:endParaRPr>
          </a:p>
        </p:txBody>
      </p:sp>
    </p:spTree>
    <p:extLst>
      <p:ext uri="{BB962C8B-B14F-4D97-AF65-F5344CB8AC3E}">
        <p14:creationId xmlns:p14="http://schemas.microsoft.com/office/powerpoint/2010/main" val="274613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206500" y="350659"/>
            <a:ext cx="6731000" cy="392736"/>
          </a:xfrm>
        </p:spPr>
        <p:txBody>
          <a:bodyPr/>
          <a:lstStyle/>
          <a:p>
            <a:pPr eaLnBrk="1" hangingPunct="1"/>
            <a:r>
              <a:rPr lang="en-US" altLang="en-US" sz="2800" dirty="0">
                <a:ea typeface="ヒラギノ角ゴ Pro W3" charset="-128"/>
              </a:rPr>
              <a:t>Part 2: Contents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9203565"/>
              </p:ext>
            </p:extLst>
          </p:nvPr>
        </p:nvGraphicFramePr>
        <p:xfrm>
          <a:off x="1206500" y="1236928"/>
          <a:ext cx="6731000" cy="4025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r>
              <a:rPr lang="en-GB"/>
              <a:t>11kbw.com</a:t>
            </a:r>
          </a:p>
        </p:txBody>
      </p:sp>
      <p:sp>
        <p:nvSpPr>
          <p:cNvPr id="19461" name="Slide Number Placeholder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charset="-128"/>
              </a:defRPr>
            </a:lvl1pPr>
            <a:lvl2pPr marL="619100" indent="-238115">
              <a:defRPr>
                <a:solidFill>
                  <a:schemeClr val="tx1"/>
                </a:solidFill>
                <a:latin typeface="Arial" panose="020B0604020202020204" pitchFamily="34" charset="0"/>
                <a:ea typeface="ヒラギノ角ゴ Pro W3" charset="-128"/>
              </a:defRPr>
            </a:lvl2pPr>
            <a:lvl3pPr marL="952462" indent="-190492">
              <a:defRPr>
                <a:solidFill>
                  <a:schemeClr val="tx1"/>
                </a:solidFill>
                <a:latin typeface="Arial" panose="020B0604020202020204" pitchFamily="34" charset="0"/>
                <a:ea typeface="ヒラギノ角ゴ Pro W3" charset="-128"/>
              </a:defRPr>
            </a:lvl3pPr>
            <a:lvl4pPr marL="1333447" indent="-190492">
              <a:defRPr>
                <a:solidFill>
                  <a:schemeClr val="tx1"/>
                </a:solidFill>
                <a:latin typeface="Arial" panose="020B0604020202020204" pitchFamily="34" charset="0"/>
                <a:ea typeface="ヒラギノ角ゴ Pro W3" charset="-128"/>
              </a:defRPr>
            </a:lvl4pPr>
            <a:lvl5pPr marL="1714431" indent="-190492">
              <a:defRPr>
                <a:solidFill>
                  <a:schemeClr val="tx1"/>
                </a:solidFill>
                <a:latin typeface="Arial" panose="020B0604020202020204" pitchFamily="34" charset="0"/>
                <a:ea typeface="ヒラギノ角ゴ Pro W3" charset="-128"/>
              </a:defRPr>
            </a:lvl5pPr>
            <a:lvl6pPr marL="2095416" indent="-190492"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476401" indent="-190492"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2857386" indent="-190492"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238370" indent="-190492"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endParaRPr lang="en-GB" altLang="en-US" dirty="0"/>
          </a:p>
        </p:txBody>
      </p:sp>
    </p:spTree>
    <p:extLst>
      <p:ext uri="{BB962C8B-B14F-4D97-AF65-F5344CB8AC3E}">
        <p14:creationId xmlns:p14="http://schemas.microsoft.com/office/powerpoint/2010/main" val="469390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132C92-76C5-40EE-A9AC-AA5296ECD9A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75CD96E2-2DC2-4ACD-9B94-F89EE7A81FC8}"/>
              </a:ext>
            </a:extLst>
          </p:cNvPr>
          <p:cNvSpPr>
            <a:spLocks noGrp="1"/>
          </p:cNvSpPr>
          <p:nvPr>
            <p:ph idx="1"/>
          </p:nvPr>
        </p:nvSpPr>
        <p:spPr/>
        <p:txBody>
          <a:bodyPr/>
          <a:lstStyle/>
          <a:p>
            <a:endParaRPr lang="en-GB" dirty="0"/>
          </a:p>
          <a:p>
            <a:endParaRPr lang="en-GB" dirty="0"/>
          </a:p>
          <a:p>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pPr>
              <a:defRPr/>
            </a:pPr>
            <a:r>
              <a:rPr lang="en-GB"/>
              <a:t>11kbw.com</a:t>
            </a:r>
          </a:p>
        </p:txBody>
      </p:sp>
      <p:sp>
        <p:nvSpPr>
          <p:cNvPr id="6" name="Rectangle 5">
            <a:extLst>
              <a:ext uri="{FF2B5EF4-FFF2-40B4-BE49-F238E27FC236}">
                <a16:creationId xmlns:a16="http://schemas.microsoft.com/office/drawing/2014/main" xmlns="" id="{E0B2C377-7087-44A5-9AAB-159552335B5D}"/>
              </a:ext>
            </a:extLst>
          </p:cNvPr>
          <p:cNvSpPr/>
          <p:nvPr/>
        </p:nvSpPr>
        <p:spPr>
          <a:xfrm>
            <a:off x="358776" y="1044000"/>
            <a:ext cx="8424000" cy="3416320"/>
          </a:xfrm>
          <a:prstGeom prst="rect">
            <a:avLst/>
          </a:prstGeom>
        </p:spPr>
        <p:txBody>
          <a:bodyPr wrap="square">
            <a:spAutoFit/>
          </a:bodyPr>
          <a:lstStyle/>
          <a:p>
            <a:pPr lvl="0" algn="ctr"/>
            <a:r>
              <a:rPr lang="en-US" sz="7200" b="1" u="sng" dirty="0"/>
              <a:t>JR COST CAPPING ORDERS</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pPr/>
              <a:t>19</a:t>
            </a:fld>
            <a:endParaRPr lang="en-GB" altLang="en-US"/>
          </a:p>
        </p:txBody>
      </p:sp>
    </p:spTree>
    <p:extLst>
      <p:ext uri="{BB962C8B-B14F-4D97-AF65-F5344CB8AC3E}">
        <p14:creationId xmlns:p14="http://schemas.microsoft.com/office/powerpoint/2010/main" val="3754221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6CCCB3-0A89-4B0A-B733-F725C01FD0BD}"/>
              </a:ext>
            </a:extLst>
          </p:cNvPr>
          <p:cNvSpPr>
            <a:spLocks noGrp="1"/>
          </p:cNvSpPr>
          <p:nvPr>
            <p:ph type="title"/>
          </p:nvPr>
        </p:nvSpPr>
        <p:spPr>
          <a:xfrm>
            <a:off x="471874" y="403995"/>
            <a:ext cx="6181411" cy="349813"/>
          </a:xfrm>
        </p:spPr>
        <p:txBody>
          <a:bodyPr/>
          <a:lstStyle/>
          <a:p>
            <a:r>
              <a:rPr lang="en-GB" sz="1980" dirty="0"/>
              <a:t>Contents</a:t>
            </a:r>
          </a:p>
        </p:txBody>
      </p:sp>
      <p:graphicFrame>
        <p:nvGraphicFramePr>
          <p:cNvPr id="6" name="Content Placeholder 5">
            <a:extLst>
              <a:ext uri="{FF2B5EF4-FFF2-40B4-BE49-F238E27FC236}">
                <a16:creationId xmlns:a16="http://schemas.microsoft.com/office/drawing/2014/main" xmlns="" id="{E6DC6E6F-4D4B-41CF-AA9E-D8C14AC19D43}"/>
              </a:ext>
            </a:extLst>
          </p:cNvPr>
          <p:cNvGraphicFramePr>
            <a:graphicFrameLocks noGrp="1"/>
          </p:cNvGraphicFramePr>
          <p:nvPr>
            <p:ph idx="1"/>
            <p:extLst>
              <p:ext uri="{D42A27DB-BD31-4B8C-83A1-F6EECF244321}">
                <p14:modId xmlns:p14="http://schemas.microsoft.com/office/powerpoint/2010/main" val="1265082288"/>
              </p:ext>
            </p:extLst>
          </p:nvPr>
        </p:nvGraphicFramePr>
        <p:xfrm>
          <a:off x="780097" y="1221225"/>
          <a:ext cx="7580948" cy="3579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7FDC607A-097A-47E0-A667-A9FF9F95366E}"/>
              </a:ext>
            </a:extLst>
          </p:cNvPr>
          <p:cNvSpPr>
            <a:spLocks noGrp="1"/>
          </p:cNvSpPr>
          <p:nvPr>
            <p:ph type="ftr" sz="quarter" idx="11"/>
          </p:nvPr>
        </p:nvSpPr>
        <p:spPr/>
        <p:txBody>
          <a:bodyPr/>
          <a:lstStyle/>
          <a:p>
            <a:pPr>
              <a:defRPr/>
            </a:pPr>
            <a:r>
              <a:rPr lang="en-GB" dirty="0">
                <a:solidFill>
                  <a:srgbClr val="414042"/>
                </a:solidFill>
              </a:rPr>
              <a:t>11kbw.com</a:t>
            </a:r>
          </a:p>
        </p:txBody>
      </p:sp>
      <p:sp>
        <p:nvSpPr>
          <p:cNvPr id="3" name="Slide Number Placeholder 2">
            <a:extLst>
              <a:ext uri="{FF2B5EF4-FFF2-40B4-BE49-F238E27FC236}">
                <a16:creationId xmlns:a16="http://schemas.microsoft.com/office/drawing/2014/main" xmlns="" id="{AA1FA5F2-80CA-4E6D-9CB6-02501B6EA387}"/>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2</a:t>
            </a:fld>
            <a:endParaRPr lang="en-GB" altLang="en-US" dirty="0">
              <a:solidFill>
                <a:srgbClr val="414042"/>
              </a:solidFill>
            </a:endParaRPr>
          </a:p>
        </p:txBody>
      </p:sp>
    </p:spTree>
    <p:extLst>
      <p:ext uri="{BB962C8B-B14F-4D97-AF65-F5344CB8AC3E}">
        <p14:creationId xmlns:p14="http://schemas.microsoft.com/office/powerpoint/2010/main" val="3432996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3A9D8E-B211-4457-A26C-4C8D00AFDEAF}"/>
              </a:ext>
            </a:extLst>
          </p:cNvPr>
          <p:cNvSpPr>
            <a:spLocks noGrp="1"/>
          </p:cNvSpPr>
          <p:nvPr>
            <p:ph type="title"/>
          </p:nvPr>
        </p:nvSpPr>
        <p:spPr/>
        <p:txBody>
          <a:bodyPr/>
          <a:lstStyle/>
          <a:p>
            <a:r>
              <a:rPr lang="en-GB" u="sng" dirty="0"/>
              <a:t>1. JR Cost capping orders</a:t>
            </a:r>
            <a:endParaRPr lang="en-GB" dirty="0"/>
          </a:p>
        </p:txBody>
      </p:sp>
      <p:graphicFrame>
        <p:nvGraphicFramePr>
          <p:cNvPr id="6" name="Content Placeholder 5">
            <a:extLst>
              <a:ext uri="{FF2B5EF4-FFF2-40B4-BE49-F238E27FC236}">
                <a16:creationId xmlns:a16="http://schemas.microsoft.com/office/drawing/2014/main" xmlns="" id="{044DBE80-A176-4303-816C-3F730A356620}"/>
              </a:ext>
            </a:extLst>
          </p:cNvPr>
          <p:cNvGraphicFramePr>
            <a:graphicFrameLocks noGrp="1"/>
          </p:cNvGraphicFramePr>
          <p:nvPr>
            <p:ph idx="1"/>
            <p:extLst>
              <p:ext uri="{D42A27DB-BD31-4B8C-83A1-F6EECF244321}">
                <p14:modId xmlns:p14="http://schemas.microsoft.com/office/powerpoint/2010/main" val="3936127793"/>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5EDF78FC-9541-41A7-B177-2502858DED60}"/>
              </a:ext>
            </a:extLst>
          </p:cNvPr>
          <p:cNvSpPr>
            <a:spLocks noGrp="1"/>
          </p:cNvSpPr>
          <p:nvPr>
            <p:ph type="ftr" sz="quarter" idx="11"/>
          </p:nvPr>
        </p:nvSpPr>
        <p:spPr/>
        <p:txBody>
          <a:bodyPr/>
          <a:lstStyle/>
          <a:p>
            <a:pPr>
              <a:defRPr/>
            </a:pPr>
            <a:r>
              <a:rPr lang="en-GB"/>
              <a:t>11kbw.com</a:t>
            </a:r>
          </a:p>
        </p:txBody>
      </p:sp>
      <p:sp>
        <p:nvSpPr>
          <p:cNvPr id="3" name="Slide Number Placeholder 2">
            <a:extLst>
              <a:ext uri="{FF2B5EF4-FFF2-40B4-BE49-F238E27FC236}">
                <a16:creationId xmlns:a16="http://schemas.microsoft.com/office/drawing/2014/main" xmlns="" id="{9058A7C3-CB54-41ED-B69A-BCF807879375}"/>
              </a:ext>
            </a:extLst>
          </p:cNvPr>
          <p:cNvSpPr>
            <a:spLocks noGrp="1"/>
          </p:cNvSpPr>
          <p:nvPr>
            <p:ph type="sldNum" sz="quarter" idx="12"/>
          </p:nvPr>
        </p:nvSpPr>
        <p:spPr/>
        <p:txBody>
          <a:bodyPr/>
          <a:lstStyle/>
          <a:p>
            <a:fld id="{6D050DDF-A1E6-4DE9-BB46-4709DA8D97FE}" type="slidenum">
              <a:rPr lang="en-GB" altLang="en-US" smtClean="0"/>
              <a:pPr/>
              <a:t>20</a:t>
            </a:fld>
            <a:endParaRPr lang="en-GB" altLang="en-US"/>
          </a:p>
        </p:txBody>
      </p:sp>
    </p:spTree>
    <p:extLst>
      <p:ext uri="{BB962C8B-B14F-4D97-AF65-F5344CB8AC3E}">
        <p14:creationId xmlns:p14="http://schemas.microsoft.com/office/powerpoint/2010/main" val="639613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007D97-DA45-409F-9329-5D0EE700BC14}"/>
              </a:ext>
            </a:extLst>
          </p:cNvPr>
          <p:cNvSpPr>
            <a:spLocks noGrp="1"/>
          </p:cNvSpPr>
          <p:nvPr>
            <p:ph type="title"/>
          </p:nvPr>
        </p:nvSpPr>
        <p:spPr/>
        <p:txBody>
          <a:bodyPr/>
          <a:lstStyle/>
          <a:p>
            <a:r>
              <a:rPr lang="en-GB" dirty="0"/>
              <a:t>1. CCO: what meant by “judicial review proceedings”</a:t>
            </a:r>
          </a:p>
        </p:txBody>
      </p:sp>
      <p:graphicFrame>
        <p:nvGraphicFramePr>
          <p:cNvPr id="6" name="Content Placeholder 5">
            <a:extLst>
              <a:ext uri="{FF2B5EF4-FFF2-40B4-BE49-F238E27FC236}">
                <a16:creationId xmlns:a16="http://schemas.microsoft.com/office/drawing/2014/main" xmlns="" id="{C19022B9-33CE-41C6-BB41-CADFBA6A6C23}"/>
              </a:ext>
            </a:extLst>
          </p:cNvPr>
          <p:cNvGraphicFramePr>
            <a:graphicFrameLocks noGrp="1"/>
          </p:cNvGraphicFramePr>
          <p:nvPr>
            <p:ph idx="1"/>
            <p:extLst>
              <p:ext uri="{D42A27DB-BD31-4B8C-83A1-F6EECF244321}">
                <p14:modId xmlns:p14="http://schemas.microsoft.com/office/powerpoint/2010/main" val="4117810903"/>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D5405A28-9357-4BD7-8B1B-31D16DA41BA1}"/>
              </a:ext>
            </a:extLst>
          </p:cNvPr>
          <p:cNvSpPr>
            <a:spLocks noGrp="1"/>
          </p:cNvSpPr>
          <p:nvPr>
            <p:ph type="ftr" sz="quarter" idx="11"/>
          </p:nvPr>
        </p:nvSpPr>
        <p:spPr/>
        <p:txBody>
          <a:bodyPr/>
          <a:lstStyle/>
          <a:p>
            <a:pPr>
              <a:defRPr/>
            </a:pPr>
            <a:r>
              <a:rPr lang="en-GB"/>
              <a:t>11kbw.com</a:t>
            </a:r>
          </a:p>
        </p:txBody>
      </p:sp>
      <p:sp>
        <p:nvSpPr>
          <p:cNvPr id="3" name="Slide Number Placeholder 2">
            <a:extLst>
              <a:ext uri="{FF2B5EF4-FFF2-40B4-BE49-F238E27FC236}">
                <a16:creationId xmlns:a16="http://schemas.microsoft.com/office/drawing/2014/main" xmlns="" id="{91B42BDF-790C-47EB-9AE5-5F16502443C1}"/>
              </a:ext>
            </a:extLst>
          </p:cNvPr>
          <p:cNvSpPr>
            <a:spLocks noGrp="1"/>
          </p:cNvSpPr>
          <p:nvPr>
            <p:ph type="sldNum" sz="quarter" idx="12"/>
          </p:nvPr>
        </p:nvSpPr>
        <p:spPr/>
        <p:txBody>
          <a:bodyPr/>
          <a:lstStyle/>
          <a:p>
            <a:fld id="{6D050DDF-A1E6-4DE9-BB46-4709DA8D97FE}" type="slidenum">
              <a:rPr lang="en-GB" altLang="en-US" smtClean="0"/>
              <a:pPr/>
              <a:t>21</a:t>
            </a:fld>
            <a:endParaRPr lang="en-GB" altLang="en-US"/>
          </a:p>
        </p:txBody>
      </p:sp>
    </p:spTree>
    <p:extLst>
      <p:ext uri="{BB962C8B-B14F-4D97-AF65-F5344CB8AC3E}">
        <p14:creationId xmlns:p14="http://schemas.microsoft.com/office/powerpoint/2010/main" val="1808744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C2B0FC-DB45-4A0B-821C-6E37053B305D}"/>
              </a:ext>
            </a:extLst>
          </p:cNvPr>
          <p:cNvSpPr>
            <a:spLocks noGrp="1"/>
          </p:cNvSpPr>
          <p:nvPr>
            <p:ph type="title"/>
          </p:nvPr>
        </p:nvSpPr>
        <p:spPr>
          <a:xfrm>
            <a:off x="157656" y="463861"/>
            <a:ext cx="7055068" cy="324000"/>
          </a:xfrm>
        </p:spPr>
        <p:txBody>
          <a:bodyPr/>
          <a:lstStyle/>
          <a:p>
            <a:r>
              <a:rPr lang="en-GB" dirty="0"/>
              <a:t>1. Costs capping orders: three conditions (similar to PCOs)</a:t>
            </a:r>
          </a:p>
        </p:txBody>
      </p:sp>
      <p:sp>
        <p:nvSpPr>
          <p:cNvPr id="5" name="Footer Placeholder 4">
            <a:extLst>
              <a:ext uri="{FF2B5EF4-FFF2-40B4-BE49-F238E27FC236}">
                <a16:creationId xmlns:a16="http://schemas.microsoft.com/office/drawing/2014/main" xmlns="" id="{11FD712C-1B89-4B51-9D7C-FFCB53706B68}"/>
              </a:ext>
            </a:extLst>
          </p:cNvPr>
          <p:cNvSpPr>
            <a:spLocks noGrp="1"/>
          </p:cNvSpPr>
          <p:nvPr>
            <p:ph type="ftr" sz="quarter" idx="11"/>
          </p:nvPr>
        </p:nvSpPr>
        <p:spPr/>
        <p:txBody>
          <a:bodyPr/>
          <a:lstStyle/>
          <a:p>
            <a:pPr>
              <a:defRPr/>
            </a:pPr>
            <a:r>
              <a:rPr lang="en-GB"/>
              <a:t>11kbw.com</a:t>
            </a:r>
          </a:p>
        </p:txBody>
      </p:sp>
      <p:graphicFrame>
        <p:nvGraphicFramePr>
          <p:cNvPr id="8" name="Content Placeholder 7">
            <a:extLst>
              <a:ext uri="{FF2B5EF4-FFF2-40B4-BE49-F238E27FC236}">
                <a16:creationId xmlns:a16="http://schemas.microsoft.com/office/drawing/2014/main" xmlns="" id="{34705D16-CE0A-4445-A998-2BC79E687A19}"/>
              </a:ext>
            </a:extLst>
          </p:cNvPr>
          <p:cNvGraphicFramePr>
            <a:graphicFrameLocks noGrp="1"/>
          </p:cNvGraphicFramePr>
          <p:nvPr>
            <p:ph idx="1"/>
            <p:extLst>
              <p:ext uri="{D42A27DB-BD31-4B8C-83A1-F6EECF244321}">
                <p14:modId xmlns:p14="http://schemas.microsoft.com/office/powerpoint/2010/main" val="4000574492"/>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xmlns="" id="{0C9FC3FA-3211-4AC6-BBF8-C204773D6F67}"/>
              </a:ext>
            </a:extLst>
          </p:cNvPr>
          <p:cNvSpPr>
            <a:spLocks noGrp="1"/>
          </p:cNvSpPr>
          <p:nvPr>
            <p:ph type="sldNum" sz="quarter" idx="12"/>
          </p:nvPr>
        </p:nvSpPr>
        <p:spPr/>
        <p:txBody>
          <a:bodyPr/>
          <a:lstStyle/>
          <a:p>
            <a:fld id="{6D050DDF-A1E6-4DE9-BB46-4709DA8D97FE}" type="slidenum">
              <a:rPr lang="en-GB" altLang="en-US" smtClean="0"/>
              <a:pPr/>
              <a:t>22</a:t>
            </a:fld>
            <a:endParaRPr lang="en-GB" altLang="en-US"/>
          </a:p>
        </p:txBody>
      </p:sp>
    </p:spTree>
    <p:extLst>
      <p:ext uri="{BB962C8B-B14F-4D97-AF65-F5344CB8AC3E}">
        <p14:creationId xmlns:p14="http://schemas.microsoft.com/office/powerpoint/2010/main" val="4257095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1. Public Interest Proceedings</a:t>
            </a:r>
          </a:p>
        </p:txBody>
      </p:sp>
      <p:sp>
        <p:nvSpPr>
          <p:cNvPr id="3" name="Content Placeholder 2"/>
          <p:cNvSpPr>
            <a:spLocks noGrp="1"/>
          </p:cNvSpPr>
          <p:nvPr>
            <p:ph sz="quarter" idx="10"/>
          </p:nvPr>
        </p:nvSpPr>
        <p:spPr>
          <a:xfrm>
            <a:off x="359999" y="1043999"/>
            <a:ext cx="8414545" cy="3760838"/>
          </a:xfrm>
        </p:spPr>
        <p:txBody>
          <a:bodyPr>
            <a:spAutoFit/>
          </a:bodyPr>
          <a:lstStyle/>
          <a:p>
            <a:pPr marL="457200" indent="-457200">
              <a:buFont typeface="Wingdings" charset="2"/>
              <a:buChar char="Ø"/>
            </a:pPr>
            <a:r>
              <a:rPr lang="en-GB" sz="1800" dirty="0"/>
              <a:t>How will Court determine whether proceedings are “public interest proceedings”?  Court MUST have regard to factors – not determinative </a:t>
            </a:r>
          </a:p>
          <a:p>
            <a:pPr marL="457200" indent="-457200">
              <a:buFont typeface="Wingdings" charset="2"/>
              <a:buChar char="Ø"/>
            </a:pPr>
            <a:endParaRPr lang="en-GB" sz="1800" dirty="0"/>
          </a:p>
          <a:p>
            <a:pPr marL="457200" indent="-457200">
              <a:buFont typeface="Wingdings" charset="2"/>
              <a:buChar char="Ø"/>
            </a:pPr>
            <a:r>
              <a:rPr lang="en-GB" sz="1800" dirty="0"/>
              <a:t>Section 88(8) - ”Include” – not exhaustive list </a:t>
            </a:r>
          </a:p>
          <a:p>
            <a:pPr marL="457200" indent="-457200">
              <a:buFont typeface="Wingdings" charset="2"/>
              <a:buChar char="Ø"/>
            </a:pPr>
            <a:endParaRPr lang="en-GB" sz="1800" dirty="0"/>
          </a:p>
          <a:p>
            <a:pPr marL="457200" indent="-457200">
              <a:buFont typeface="Wingdings" charset="2"/>
              <a:buChar char="Ø"/>
            </a:pPr>
            <a:r>
              <a:rPr lang="en-GB" sz="1800" dirty="0"/>
              <a:t>Number of people likely to be directly affected if relief is granted to the applicant for JR </a:t>
            </a:r>
          </a:p>
          <a:p>
            <a:pPr marL="457200" indent="-457200">
              <a:buFont typeface="Wingdings" charset="2"/>
              <a:buChar char="Ø"/>
            </a:pPr>
            <a:endParaRPr lang="en-GB" sz="1800" dirty="0"/>
          </a:p>
          <a:p>
            <a:pPr marL="457200" indent="-457200">
              <a:buFont typeface="Wingdings" charset="2"/>
              <a:buChar char="Ø"/>
            </a:pPr>
            <a:r>
              <a:rPr lang="en-GB" sz="1800" dirty="0"/>
              <a:t>How significant the effect on those people is likely to be; and</a:t>
            </a:r>
          </a:p>
          <a:p>
            <a:pPr marL="457200" indent="-457200">
              <a:buFont typeface="Wingdings" charset="2"/>
              <a:buChar char="Ø"/>
            </a:pPr>
            <a:endParaRPr lang="en-GB" sz="1800" dirty="0"/>
          </a:p>
          <a:p>
            <a:pPr marL="457200" indent="-457200">
              <a:buFont typeface="Wingdings" charset="2"/>
              <a:buChar char="Ø"/>
            </a:pPr>
            <a:r>
              <a:rPr lang="en-GB" sz="1800" dirty="0"/>
              <a:t>Whether the proceedings involve consideration of a point of law of general public importance (an “obvious Supreme Court point”?)</a:t>
            </a:r>
          </a:p>
          <a:p>
            <a:pPr marL="457200" indent="-457200">
              <a:buFont typeface="Wingdings" charset="2"/>
              <a:buChar char="Ø"/>
            </a:pPr>
            <a:endParaRPr lang="en-GB" sz="1800" dirty="0"/>
          </a:p>
        </p:txBody>
      </p:sp>
    </p:spTree>
    <p:extLst>
      <p:ext uri="{BB962C8B-B14F-4D97-AF65-F5344CB8AC3E}">
        <p14:creationId xmlns:p14="http://schemas.microsoft.com/office/powerpoint/2010/main" val="2806626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6CCCB3-0A89-4B0A-B733-F725C01FD0BD}"/>
              </a:ext>
            </a:extLst>
          </p:cNvPr>
          <p:cNvSpPr>
            <a:spLocks noGrp="1"/>
          </p:cNvSpPr>
          <p:nvPr>
            <p:ph type="title"/>
          </p:nvPr>
        </p:nvSpPr>
        <p:spPr/>
        <p:txBody>
          <a:bodyPr/>
          <a:lstStyle/>
          <a:p>
            <a:r>
              <a:rPr lang="en-GB" u="sng" dirty="0"/>
              <a:t>1. JRCCOs: Factors court must have regard (s89(1))</a:t>
            </a:r>
            <a:endParaRPr lang="en-GB" dirty="0"/>
          </a:p>
        </p:txBody>
      </p:sp>
      <p:graphicFrame>
        <p:nvGraphicFramePr>
          <p:cNvPr id="6" name="Content Placeholder 5">
            <a:extLst>
              <a:ext uri="{FF2B5EF4-FFF2-40B4-BE49-F238E27FC236}">
                <a16:creationId xmlns:a16="http://schemas.microsoft.com/office/drawing/2014/main" xmlns="" id="{E6DC6E6F-4D4B-41CF-AA9E-D8C14AC19D43}"/>
              </a:ext>
            </a:extLst>
          </p:cNvPr>
          <p:cNvGraphicFramePr>
            <a:graphicFrameLocks noGrp="1"/>
          </p:cNvGraphicFramePr>
          <p:nvPr>
            <p:ph idx="1"/>
            <p:extLst>
              <p:ext uri="{D42A27DB-BD31-4B8C-83A1-F6EECF244321}">
                <p14:modId xmlns:p14="http://schemas.microsoft.com/office/powerpoint/2010/main" val="1215559168"/>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7FDC607A-097A-47E0-A667-A9FF9F95366E}"/>
              </a:ext>
            </a:extLst>
          </p:cNvPr>
          <p:cNvSpPr>
            <a:spLocks noGrp="1"/>
          </p:cNvSpPr>
          <p:nvPr>
            <p:ph type="ftr" sz="quarter" idx="11"/>
          </p:nvPr>
        </p:nvSpPr>
        <p:spPr/>
        <p:txBody>
          <a:bodyPr/>
          <a:lstStyle/>
          <a:p>
            <a:pPr>
              <a:defRPr/>
            </a:pPr>
            <a:r>
              <a:rPr lang="en-GB"/>
              <a:t>11kbw.com</a:t>
            </a:r>
          </a:p>
        </p:txBody>
      </p:sp>
      <p:sp>
        <p:nvSpPr>
          <p:cNvPr id="3" name="Slide Number Placeholder 2">
            <a:extLst>
              <a:ext uri="{FF2B5EF4-FFF2-40B4-BE49-F238E27FC236}">
                <a16:creationId xmlns:a16="http://schemas.microsoft.com/office/drawing/2014/main" xmlns="" id="{AA1FA5F2-80CA-4E6D-9CB6-02501B6EA387}"/>
              </a:ext>
            </a:extLst>
          </p:cNvPr>
          <p:cNvSpPr>
            <a:spLocks noGrp="1"/>
          </p:cNvSpPr>
          <p:nvPr>
            <p:ph type="sldNum" sz="quarter" idx="12"/>
          </p:nvPr>
        </p:nvSpPr>
        <p:spPr/>
        <p:txBody>
          <a:bodyPr/>
          <a:lstStyle/>
          <a:p>
            <a:fld id="{6D050DDF-A1E6-4DE9-BB46-4709DA8D97FE}" type="slidenum">
              <a:rPr lang="en-GB" altLang="en-US" smtClean="0"/>
              <a:pPr/>
              <a:t>24</a:t>
            </a:fld>
            <a:endParaRPr lang="en-GB" altLang="en-US"/>
          </a:p>
        </p:txBody>
      </p:sp>
    </p:spTree>
    <p:extLst>
      <p:ext uri="{BB962C8B-B14F-4D97-AF65-F5344CB8AC3E}">
        <p14:creationId xmlns:p14="http://schemas.microsoft.com/office/powerpoint/2010/main" val="838636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007D97-DA45-409F-9329-5D0EE700BC14}"/>
              </a:ext>
            </a:extLst>
          </p:cNvPr>
          <p:cNvSpPr>
            <a:spLocks noGrp="1"/>
          </p:cNvSpPr>
          <p:nvPr>
            <p:ph type="title"/>
          </p:nvPr>
        </p:nvSpPr>
        <p:spPr/>
        <p:txBody>
          <a:bodyPr/>
          <a:lstStyle/>
          <a:p>
            <a:r>
              <a:rPr lang="en-GB" dirty="0"/>
              <a:t>1. CCO: Reciprocal Costs Cap</a:t>
            </a:r>
          </a:p>
        </p:txBody>
      </p:sp>
      <p:graphicFrame>
        <p:nvGraphicFramePr>
          <p:cNvPr id="6" name="Content Placeholder 5">
            <a:extLst>
              <a:ext uri="{FF2B5EF4-FFF2-40B4-BE49-F238E27FC236}">
                <a16:creationId xmlns:a16="http://schemas.microsoft.com/office/drawing/2014/main" xmlns="" id="{C19022B9-33CE-41C6-BB41-CADFBA6A6C23}"/>
              </a:ext>
            </a:extLst>
          </p:cNvPr>
          <p:cNvGraphicFramePr>
            <a:graphicFrameLocks noGrp="1"/>
          </p:cNvGraphicFramePr>
          <p:nvPr>
            <p:ph idx="1"/>
            <p:extLst>
              <p:ext uri="{D42A27DB-BD31-4B8C-83A1-F6EECF244321}">
                <p14:modId xmlns:p14="http://schemas.microsoft.com/office/powerpoint/2010/main" val="3673406429"/>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D5405A28-9357-4BD7-8B1B-31D16DA41BA1}"/>
              </a:ext>
            </a:extLst>
          </p:cNvPr>
          <p:cNvSpPr>
            <a:spLocks noGrp="1"/>
          </p:cNvSpPr>
          <p:nvPr>
            <p:ph type="ftr" sz="quarter" idx="11"/>
          </p:nvPr>
        </p:nvSpPr>
        <p:spPr/>
        <p:txBody>
          <a:bodyPr/>
          <a:lstStyle/>
          <a:p>
            <a:pPr>
              <a:defRPr/>
            </a:pPr>
            <a:r>
              <a:rPr lang="en-GB"/>
              <a:t>11kbw.com</a:t>
            </a:r>
          </a:p>
        </p:txBody>
      </p:sp>
      <p:sp>
        <p:nvSpPr>
          <p:cNvPr id="3" name="Slide Number Placeholder 2">
            <a:extLst>
              <a:ext uri="{FF2B5EF4-FFF2-40B4-BE49-F238E27FC236}">
                <a16:creationId xmlns:a16="http://schemas.microsoft.com/office/drawing/2014/main" xmlns="" id="{91B42BDF-790C-47EB-9AE5-5F16502443C1}"/>
              </a:ext>
            </a:extLst>
          </p:cNvPr>
          <p:cNvSpPr>
            <a:spLocks noGrp="1"/>
          </p:cNvSpPr>
          <p:nvPr>
            <p:ph type="sldNum" sz="quarter" idx="12"/>
          </p:nvPr>
        </p:nvSpPr>
        <p:spPr/>
        <p:txBody>
          <a:bodyPr/>
          <a:lstStyle/>
          <a:p>
            <a:fld id="{6D050DDF-A1E6-4DE9-BB46-4709DA8D97FE}" type="slidenum">
              <a:rPr lang="en-GB" altLang="en-US" smtClean="0"/>
              <a:pPr/>
              <a:t>25</a:t>
            </a:fld>
            <a:endParaRPr lang="en-GB" altLang="en-US"/>
          </a:p>
        </p:txBody>
      </p:sp>
    </p:spTree>
    <p:extLst>
      <p:ext uri="{BB962C8B-B14F-4D97-AF65-F5344CB8AC3E}">
        <p14:creationId xmlns:p14="http://schemas.microsoft.com/office/powerpoint/2010/main" val="334883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80451"/>
            <a:ext cx="6845887" cy="763029"/>
          </a:xfrm>
        </p:spPr>
        <p:txBody>
          <a:bodyPr/>
          <a:lstStyle/>
          <a:p>
            <a:r>
              <a:rPr lang="en-GB" dirty="0"/>
              <a:t/>
            </a:r>
            <a:br>
              <a:rPr lang="en-GB" dirty="0"/>
            </a:br>
            <a:r>
              <a:rPr lang="en-GB" sz="2400" dirty="0"/>
              <a:t>2. JRCCOs: Procedure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65383595"/>
              </p:ext>
            </p:extLst>
          </p:nvPr>
        </p:nvGraphicFramePr>
        <p:xfrm>
          <a:off x="1224587" y="1334824"/>
          <a:ext cx="6731000" cy="39277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endParaRPr lang="en-GB" dirty="0"/>
          </a:p>
        </p:txBody>
      </p:sp>
      <p:sp>
        <p:nvSpPr>
          <p:cNvPr id="5" name="Slide Number Placeholder 4"/>
          <p:cNvSpPr>
            <a:spLocks noGrp="1"/>
          </p:cNvSpPr>
          <p:nvPr>
            <p:ph type="sldNum" sz="quarter" idx="12"/>
          </p:nvPr>
        </p:nvSpPr>
        <p:spPr/>
        <p:txBody>
          <a:bodyPr/>
          <a:lstStyle/>
          <a:p>
            <a:pPr>
              <a:defRPr/>
            </a:pPr>
            <a:endParaRPr lang="en-GB" altLang="en-US" dirty="0"/>
          </a:p>
        </p:txBody>
      </p:sp>
    </p:spTree>
    <p:extLst>
      <p:ext uri="{BB962C8B-B14F-4D97-AF65-F5344CB8AC3E}">
        <p14:creationId xmlns:p14="http://schemas.microsoft.com/office/powerpoint/2010/main" val="3066350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2. JRCCOs: Procedure</a:t>
            </a:r>
          </a:p>
        </p:txBody>
      </p:sp>
      <p:sp>
        <p:nvSpPr>
          <p:cNvPr id="3" name="Content Placeholder 2"/>
          <p:cNvSpPr>
            <a:spLocks noGrp="1"/>
          </p:cNvSpPr>
          <p:nvPr>
            <p:ph sz="quarter" idx="10"/>
          </p:nvPr>
        </p:nvSpPr>
        <p:spPr>
          <a:xfrm>
            <a:off x="359999" y="1043999"/>
            <a:ext cx="8414545" cy="4501873"/>
          </a:xfrm>
        </p:spPr>
        <p:txBody>
          <a:bodyPr>
            <a:spAutoFit/>
          </a:bodyPr>
          <a:lstStyle/>
          <a:p>
            <a:pPr marL="457200" indent="-457200">
              <a:buFont typeface="Wingdings" charset="2"/>
              <a:buChar char="Ø"/>
            </a:pPr>
            <a:r>
              <a:rPr lang="en-GB" sz="2000" dirty="0"/>
              <a:t>If D wishes to resist the making of the JRCCO - set out its reasons in the </a:t>
            </a:r>
            <a:r>
              <a:rPr lang="en-GB" sz="2000" dirty="0" err="1"/>
              <a:t>AoS</a:t>
            </a:r>
            <a:r>
              <a:rPr lang="en-GB" sz="2000" dirty="0"/>
              <a:t> </a:t>
            </a:r>
          </a:p>
          <a:p>
            <a:pPr marL="457200" indent="-457200">
              <a:buFont typeface="Wingdings" charset="2"/>
              <a:buChar char="Ø"/>
            </a:pPr>
            <a:endParaRPr lang="en-GB" sz="2000" dirty="0"/>
          </a:p>
          <a:p>
            <a:pPr marL="457200" indent="-457200">
              <a:buFont typeface="Wingdings" charset="2"/>
              <a:buChar char="Ø"/>
            </a:pPr>
            <a:r>
              <a:rPr lang="en-GB" sz="2000" dirty="0"/>
              <a:t>Any representations on a reciprocal costs cap (capping both parties’ costs) - made in the </a:t>
            </a:r>
            <a:r>
              <a:rPr lang="en-GB" sz="2000" dirty="0" err="1"/>
              <a:t>AoS</a:t>
            </a:r>
            <a:r>
              <a:rPr lang="en-GB" sz="2000" dirty="0"/>
              <a:t> </a:t>
            </a:r>
          </a:p>
          <a:p>
            <a:pPr marL="457200" indent="-457200">
              <a:buFont typeface="Wingdings" charset="2"/>
              <a:buChar char="Ø"/>
            </a:pPr>
            <a:endParaRPr lang="en-GB" sz="2000" dirty="0"/>
          </a:p>
          <a:p>
            <a:pPr marL="457200" indent="-457200">
              <a:buFont typeface="Wingdings" charset="2"/>
              <a:buChar char="Ø"/>
            </a:pPr>
            <a:r>
              <a:rPr lang="en-GB" sz="2000" dirty="0"/>
              <a:t>C usually liable for D’s costs in successfully resisting application for JRCCO</a:t>
            </a:r>
          </a:p>
          <a:p>
            <a:pPr marL="457200" indent="-457200">
              <a:buFont typeface="Wingdings" charset="2"/>
              <a:buChar char="Ø"/>
            </a:pPr>
            <a:endParaRPr lang="en-GB" sz="2000" dirty="0"/>
          </a:p>
          <a:p>
            <a:pPr marL="457200" indent="-457200">
              <a:buFont typeface="Wingdings" charset="2"/>
              <a:buChar char="Ø"/>
            </a:pPr>
            <a:r>
              <a:rPr lang="en-GB" sz="2000" dirty="0"/>
              <a:t>If J grants permission to apply for JR on the papers, will go on to consider whether to grant JR CCO. If refused on papers, C can request that decision on JRCCO be reconsidered at a hearing (only revisited if “exceptional circumstances” now doubted)</a:t>
            </a:r>
          </a:p>
          <a:p>
            <a:pPr marL="457200" indent="-457200">
              <a:buFont typeface="Wingdings" charset="2"/>
              <a:buChar char="Ø"/>
            </a:pPr>
            <a:endParaRPr lang="en-GB" sz="2000" dirty="0"/>
          </a:p>
        </p:txBody>
      </p:sp>
    </p:spTree>
    <p:extLst>
      <p:ext uri="{BB962C8B-B14F-4D97-AF65-F5344CB8AC3E}">
        <p14:creationId xmlns:p14="http://schemas.microsoft.com/office/powerpoint/2010/main" val="788225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2. JRCCOs: Procedure</a:t>
            </a:r>
          </a:p>
        </p:txBody>
      </p:sp>
      <p:sp>
        <p:nvSpPr>
          <p:cNvPr id="3" name="Content Placeholder 2"/>
          <p:cNvSpPr>
            <a:spLocks noGrp="1"/>
          </p:cNvSpPr>
          <p:nvPr>
            <p:ph sz="quarter" idx="10"/>
          </p:nvPr>
        </p:nvSpPr>
        <p:spPr>
          <a:xfrm>
            <a:off x="359999" y="1043999"/>
            <a:ext cx="8414545" cy="4276812"/>
          </a:xfrm>
        </p:spPr>
        <p:txBody>
          <a:bodyPr>
            <a:spAutoFit/>
          </a:bodyPr>
          <a:lstStyle/>
          <a:p>
            <a:pPr marL="457200" indent="-457200">
              <a:buFont typeface="Wingdings" charset="2"/>
              <a:buChar char="Ø"/>
            </a:pPr>
            <a:r>
              <a:rPr lang="en-GB" sz="1900" dirty="0"/>
              <a:t>If C is a body corporate - demonstrate that it is likely to have financial resources available to meet liabilities arising in connection with proceedings?</a:t>
            </a:r>
          </a:p>
          <a:p>
            <a:pPr marL="457200" indent="-457200">
              <a:buFont typeface="Wingdings" charset="2"/>
              <a:buChar char="Ø"/>
            </a:pPr>
            <a:endParaRPr lang="en-GB" sz="1900" dirty="0"/>
          </a:p>
          <a:p>
            <a:pPr marL="457200" indent="-457200">
              <a:buFont typeface="Wingdings" charset="2"/>
              <a:buChar char="Ø"/>
            </a:pPr>
            <a:r>
              <a:rPr lang="en-GB" sz="1900" dirty="0"/>
              <a:t>If it cannot, court consider giving directions for provision of information about members and ability to provide financial support for purpose of JR</a:t>
            </a:r>
          </a:p>
          <a:p>
            <a:pPr marL="457200" indent="-457200">
              <a:buFont typeface="Wingdings" charset="2"/>
              <a:buChar char="Ø"/>
            </a:pPr>
            <a:endParaRPr lang="en-GB" sz="1900" dirty="0"/>
          </a:p>
          <a:p>
            <a:pPr marL="457200" indent="-457200">
              <a:buFont typeface="Wingdings" charset="2"/>
              <a:buChar char="Ø"/>
            </a:pPr>
            <a:r>
              <a:rPr lang="en-GB" sz="1900" dirty="0"/>
              <a:t>If C is unincorporated association, may have security for costs issue</a:t>
            </a:r>
          </a:p>
          <a:p>
            <a:pPr marL="457200" indent="-457200">
              <a:buFont typeface="Wingdings" charset="2"/>
              <a:buChar char="Ø"/>
            </a:pPr>
            <a:endParaRPr lang="en-GB" sz="1900" dirty="0"/>
          </a:p>
          <a:p>
            <a:pPr marL="457200" indent="-457200">
              <a:buFont typeface="Wingdings" charset="2"/>
              <a:buChar char="Ø"/>
            </a:pPr>
            <a:r>
              <a:rPr lang="en-GB" sz="1900" dirty="0"/>
              <a:t>If C has sought oral hearing to reconsider refusal of JRCCO, C will usually be liable for D’s costs incurred in resisting the JRCCO. </a:t>
            </a:r>
          </a:p>
          <a:p>
            <a:pPr marL="457200" indent="-457200">
              <a:buFont typeface="Wingdings" charset="2"/>
              <a:buChar char="Ø"/>
            </a:pPr>
            <a:endParaRPr lang="en-GB" sz="1900" dirty="0"/>
          </a:p>
          <a:p>
            <a:pPr marL="457200" indent="-457200">
              <a:buFont typeface="Wingdings" charset="2"/>
              <a:buChar char="Ø"/>
            </a:pPr>
            <a:r>
              <a:rPr lang="en-GB" sz="1900" dirty="0" err="1"/>
              <a:t>Appn</a:t>
            </a:r>
            <a:r>
              <a:rPr lang="en-GB" sz="1900" dirty="0"/>
              <a:t> for JRCCO can be made at any time, not just when lodging the claim. But this is discouraged by the court </a:t>
            </a:r>
          </a:p>
        </p:txBody>
      </p:sp>
    </p:spTree>
    <p:extLst>
      <p:ext uri="{BB962C8B-B14F-4D97-AF65-F5344CB8AC3E}">
        <p14:creationId xmlns:p14="http://schemas.microsoft.com/office/powerpoint/2010/main" val="1744455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err="1"/>
              <a:t>Beety</a:t>
            </a:r>
            <a:endParaRPr lang="en-GB" sz="2400" dirty="0"/>
          </a:p>
        </p:txBody>
      </p:sp>
      <p:sp>
        <p:nvSpPr>
          <p:cNvPr id="3" name="Content Placeholder 2"/>
          <p:cNvSpPr>
            <a:spLocks noGrp="1"/>
          </p:cNvSpPr>
          <p:nvPr>
            <p:ph sz="quarter" idx="10"/>
          </p:nvPr>
        </p:nvSpPr>
        <p:spPr>
          <a:xfrm>
            <a:off x="359999" y="1043999"/>
            <a:ext cx="8414545" cy="4342535"/>
          </a:xfrm>
        </p:spPr>
        <p:txBody>
          <a:bodyPr>
            <a:spAutoFit/>
          </a:bodyPr>
          <a:lstStyle/>
          <a:p>
            <a:pPr marL="457200" indent="-457200">
              <a:buFont typeface="Wingdings" charset="2"/>
              <a:buChar char="Ø"/>
            </a:pPr>
            <a:r>
              <a:rPr lang="en-GB" sz="1800" b="1" i="1" dirty="0"/>
              <a:t>R (</a:t>
            </a:r>
            <a:r>
              <a:rPr lang="en-GB" sz="1800" b="1" i="1" dirty="0" err="1"/>
              <a:t>Beety</a:t>
            </a:r>
            <a:r>
              <a:rPr lang="en-GB" sz="1800" b="1" i="1" dirty="0"/>
              <a:t>) v Nursing and Midwifery Council </a:t>
            </a:r>
            <a:r>
              <a:rPr lang="en-GB" sz="1800" b="1" dirty="0"/>
              <a:t>[2017] EWHC 3579 (Admin) </a:t>
            </a:r>
          </a:p>
          <a:p>
            <a:pPr marL="457200" indent="-457200">
              <a:buFont typeface="Wingdings" charset="2"/>
              <a:buChar char="Ø"/>
            </a:pPr>
            <a:endParaRPr lang="en-GB" sz="1800" dirty="0"/>
          </a:p>
          <a:p>
            <a:pPr marL="457200" indent="-457200">
              <a:buFont typeface="Wingdings" charset="2"/>
              <a:buChar char="Ø"/>
            </a:pPr>
            <a:r>
              <a:rPr lang="en-GB" sz="1800" dirty="0"/>
              <a:t>Independent midwives in private practice. NMC decided professional indemnity arrangements not sufficient</a:t>
            </a:r>
          </a:p>
          <a:p>
            <a:pPr marL="457200" indent="-457200">
              <a:buFont typeface="Wingdings" charset="2"/>
              <a:buChar char="Ø"/>
            </a:pPr>
            <a:endParaRPr lang="en-GB" sz="1800" dirty="0"/>
          </a:p>
          <a:p>
            <a:pPr marL="457200" indent="-457200">
              <a:buFont typeface="Wingdings" charset="2"/>
              <a:buChar char="Ø"/>
            </a:pPr>
            <a:r>
              <a:rPr lang="en-GB" sz="1800" dirty="0"/>
              <a:t>C argued issue was important to all midwives and other healthcare professionals and to pregnant women they helped. NMC argued issued affected only about 70 midwives out of 43,000. </a:t>
            </a:r>
          </a:p>
          <a:p>
            <a:pPr marL="457200" indent="-457200">
              <a:buFont typeface="Wingdings" charset="2"/>
              <a:buChar char="Ø"/>
            </a:pPr>
            <a:endParaRPr lang="en-GB" sz="1800" dirty="0"/>
          </a:p>
          <a:p>
            <a:pPr marL="457200" indent="-457200">
              <a:buFont typeface="Wingdings" charset="2"/>
              <a:buChar char="Ø"/>
            </a:pPr>
            <a:r>
              <a:rPr lang="en-GB" sz="1800" dirty="0"/>
              <a:t>Identify “the issue” by reference to statements of case (claim and defence)</a:t>
            </a:r>
          </a:p>
          <a:p>
            <a:pPr marL="457200" indent="-457200">
              <a:buFont typeface="Wingdings" charset="2"/>
              <a:buChar char="Ø"/>
            </a:pPr>
            <a:endParaRPr lang="en-GB" sz="1800" dirty="0"/>
          </a:p>
          <a:p>
            <a:pPr marL="457200" indent="-457200">
              <a:buFont typeface="Wingdings" charset="2"/>
              <a:buChar char="Ø"/>
            </a:pPr>
            <a:r>
              <a:rPr lang="en-GB" sz="1800" dirty="0"/>
              <a:t>Did not involve a “point of law of general public importance”</a:t>
            </a:r>
          </a:p>
          <a:p>
            <a:pPr marL="457200" indent="-457200">
              <a:buFont typeface="Wingdings" charset="2"/>
              <a:buChar char="Ø"/>
            </a:pPr>
            <a:endParaRPr lang="en-GB" sz="1800" dirty="0"/>
          </a:p>
          <a:p>
            <a:pPr marL="457200" indent="-457200">
              <a:buFont typeface="Wingdings" charset="2"/>
              <a:buChar char="Ø"/>
            </a:pPr>
            <a:r>
              <a:rPr lang="en-GB" sz="1800" dirty="0"/>
              <a:t>CCO warranted, even though case marginal on public interest point</a:t>
            </a:r>
          </a:p>
          <a:p>
            <a:pPr marL="457200" indent="-457200">
              <a:buFont typeface="Wingdings" charset="2"/>
              <a:buChar char="Ø"/>
            </a:pPr>
            <a:endParaRPr lang="en-GB" sz="1800" dirty="0"/>
          </a:p>
        </p:txBody>
      </p:sp>
    </p:spTree>
    <p:extLst>
      <p:ext uri="{BB962C8B-B14F-4D97-AF65-F5344CB8AC3E}">
        <p14:creationId xmlns:p14="http://schemas.microsoft.com/office/powerpoint/2010/main" val="257937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F4463B-43EC-4295-9BD6-881D0A4B3512}"/>
              </a:ext>
            </a:extLst>
          </p:cNvPr>
          <p:cNvSpPr>
            <a:spLocks noGrp="1"/>
          </p:cNvSpPr>
          <p:nvPr>
            <p:ph type="title"/>
          </p:nvPr>
        </p:nvSpPr>
        <p:spPr>
          <a:xfrm>
            <a:off x="482147" y="364075"/>
            <a:ext cx="6185588" cy="328926"/>
          </a:xfrm>
        </p:spPr>
        <p:txBody>
          <a:bodyPr/>
          <a:lstStyle/>
          <a:p>
            <a:r>
              <a:rPr lang="en-GB" sz="1980" dirty="0"/>
              <a:t>The starting point</a:t>
            </a:r>
          </a:p>
        </p:txBody>
      </p:sp>
      <p:sp>
        <p:nvSpPr>
          <p:cNvPr id="3" name="Content Placeholder 2">
            <a:extLst>
              <a:ext uri="{FF2B5EF4-FFF2-40B4-BE49-F238E27FC236}">
                <a16:creationId xmlns:a16="http://schemas.microsoft.com/office/drawing/2014/main" xmlns="" id="{D6959CD1-6568-4158-A3CC-374614EE6947}"/>
              </a:ext>
            </a:extLst>
          </p:cNvPr>
          <p:cNvSpPr>
            <a:spLocks noGrp="1"/>
          </p:cNvSpPr>
          <p:nvPr>
            <p:ph idx="1"/>
          </p:nvPr>
        </p:nvSpPr>
        <p:spPr/>
        <p:txBody>
          <a:bodyPr/>
          <a:lstStyle/>
          <a:p>
            <a:r>
              <a:rPr lang="en-GB" sz="2520" dirty="0"/>
              <a:t>Section 51 Senior Courts Act 1981 and CPR 44</a:t>
            </a:r>
          </a:p>
          <a:p>
            <a:pPr marL="0" indent="0">
              <a:buNone/>
            </a:pPr>
            <a:endParaRPr lang="en-GB" sz="2520" dirty="0"/>
          </a:p>
          <a:p>
            <a:r>
              <a:rPr lang="en-GB" sz="2520" dirty="0"/>
              <a:t>Broad discretion as to who pays and how much</a:t>
            </a:r>
          </a:p>
          <a:p>
            <a:endParaRPr lang="en-GB" sz="2520" dirty="0"/>
          </a:p>
          <a:p>
            <a:r>
              <a:rPr lang="en-GB" sz="2520" dirty="0"/>
              <a:t>General rule is that the unsuccessful party is ordered to pay the successful party’s costs</a:t>
            </a:r>
          </a:p>
        </p:txBody>
      </p:sp>
      <p:sp>
        <p:nvSpPr>
          <p:cNvPr id="4" name="Footer Placeholder 3">
            <a:extLst>
              <a:ext uri="{FF2B5EF4-FFF2-40B4-BE49-F238E27FC236}">
                <a16:creationId xmlns:a16="http://schemas.microsoft.com/office/drawing/2014/main" xmlns="" id="{BEDB87E0-CE17-47E8-B30D-87E64C050CDD}"/>
              </a:ext>
            </a:extLst>
          </p:cNvPr>
          <p:cNvSpPr>
            <a:spLocks noGrp="1"/>
          </p:cNvSpPr>
          <p:nvPr>
            <p:ph type="ftr" sz="quarter" idx="11"/>
          </p:nvPr>
        </p:nvSpPr>
        <p:spPr/>
        <p:txBody>
          <a:bodyPr/>
          <a:lstStyle/>
          <a:p>
            <a:pPr>
              <a:defRPr/>
            </a:pPr>
            <a:r>
              <a:rPr lang="en-GB" dirty="0">
                <a:solidFill>
                  <a:srgbClr val="414042"/>
                </a:solidFill>
              </a:rPr>
              <a:t>11kbw.com</a:t>
            </a:r>
          </a:p>
        </p:txBody>
      </p:sp>
      <p:sp>
        <p:nvSpPr>
          <p:cNvPr id="5" name="Slide Number Placeholder 4">
            <a:extLst>
              <a:ext uri="{FF2B5EF4-FFF2-40B4-BE49-F238E27FC236}">
                <a16:creationId xmlns:a16="http://schemas.microsoft.com/office/drawing/2014/main" xmlns="" id="{67BBC4AA-E9AB-489B-A0DC-C957869B834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3</a:t>
            </a:fld>
            <a:endParaRPr lang="en-GB" altLang="en-US" dirty="0">
              <a:solidFill>
                <a:srgbClr val="414042"/>
              </a:solidFill>
            </a:endParaRPr>
          </a:p>
        </p:txBody>
      </p:sp>
    </p:spTree>
    <p:extLst>
      <p:ext uri="{BB962C8B-B14F-4D97-AF65-F5344CB8AC3E}">
        <p14:creationId xmlns:p14="http://schemas.microsoft.com/office/powerpoint/2010/main" val="1470257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err="1"/>
              <a:t>Beety</a:t>
            </a:r>
            <a:endParaRPr lang="en-GB" sz="2400" dirty="0"/>
          </a:p>
        </p:txBody>
      </p:sp>
      <p:sp>
        <p:nvSpPr>
          <p:cNvPr id="3" name="Content Placeholder 2"/>
          <p:cNvSpPr>
            <a:spLocks noGrp="1"/>
          </p:cNvSpPr>
          <p:nvPr>
            <p:ph sz="quarter" idx="10"/>
          </p:nvPr>
        </p:nvSpPr>
        <p:spPr>
          <a:xfrm>
            <a:off x="359999" y="1043999"/>
            <a:ext cx="8414545" cy="4924233"/>
          </a:xfrm>
        </p:spPr>
        <p:txBody>
          <a:bodyPr>
            <a:spAutoFit/>
          </a:bodyPr>
          <a:lstStyle/>
          <a:p>
            <a:pPr marL="457200" indent="-457200">
              <a:buFont typeface="Wingdings" charset="2"/>
              <a:buChar char="Ø"/>
            </a:pPr>
            <a:r>
              <a:rPr lang="en-GB" sz="1800" dirty="0"/>
              <a:t>Those impacted – C midwives and other IMUK members directly affected. Small proportion of overall midwives, but were significantly affected </a:t>
            </a:r>
          </a:p>
          <a:p>
            <a:pPr marL="457200" indent="-457200">
              <a:buFont typeface="Wingdings" charset="2"/>
              <a:buChar char="Ø"/>
            </a:pPr>
            <a:endParaRPr lang="en-GB" sz="1800" dirty="0"/>
          </a:p>
          <a:p>
            <a:pPr marL="457200" indent="-457200">
              <a:buFont typeface="Wingdings" charset="2"/>
              <a:buChar char="Ø"/>
            </a:pPr>
            <a:r>
              <a:rPr lang="en-GB" sz="1800" dirty="0"/>
              <a:t>Potential clients and families – not directly affected </a:t>
            </a:r>
          </a:p>
          <a:p>
            <a:pPr marL="457200" indent="-457200">
              <a:buFont typeface="Wingdings" charset="2"/>
              <a:buChar char="Ø"/>
            </a:pPr>
            <a:endParaRPr lang="en-GB" sz="1800" dirty="0"/>
          </a:p>
          <a:p>
            <a:pPr marL="457200" indent="-457200">
              <a:buFont typeface="Wingdings" charset="2"/>
              <a:buChar char="Ø"/>
            </a:pPr>
            <a:r>
              <a:rPr lang="en-GB" sz="1800" dirty="0"/>
              <a:t>C would withdraw if no cap. Reasonable to do so. NMC costs approx. £250k, plus own legal costs. Would bankrupt the individual claimants</a:t>
            </a:r>
          </a:p>
          <a:p>
            <a:pPr marL="457200" indent="-457200">
              <a:buFont typeface="Wingdings" charset="2"/>
              <a:buChar char="Ø"/>
            </a:pPr>
            <a:endParaRPr lang="en-GB" sz="1800" dirty="0"/>
          </a:p>
          <a:p>
            <a:pPr marL="457200" indent="-457200">
              <a:buFont typeface="Wingdings" charset="2"/>
              <a:buChar char="Ø"/>
            </a:pPr>
            <a:r>
              <a:rPr lang="en-GB" sz="1800" dirty="0"/>
              <a:t>NMC had substantial assets, £41 million in bank. </a:t>
            </a:r>
          </a:p>
          <a:p>
            <a:pPr marL="457200" indent="-457200">
              <a:buFont typeface="Wingdings" charset="2"/>
              <a:buChar char="Ø"/>
            </a:pPr>
            <a:endParaRPr lang="en-GB" sz="1800" dirty="0"/>
          </a:p>
          <a:p>
            <a:pPr marL="457200" indent="-457200">
              <a:buFont typeface="Wingdings" charset="2"/>
              <a:buChar char="Ø"/>
            </a:pPr>
            <a:r>
              <a:rPr lang="en-GB" sz="1800" dirty="0"/>
              <a:t>Individual Cs not contributed; members contributed, crowdfunded £25k, IMUK pledged all its resources (£40k)</a:t>
            </a:r>
          </a:p>
          <a:p>
            <a:pPr marL="0" indent="0">
              <a:buNone/>
            </a:pPr>
            <a:endParaRPr lang="en-GB" sz="1800" dirty="0"/>
          </a:p>
          <a:p>
            <a:pPr marL="457200" indent="-457200">
              <a:buFont typeface="Wingdings" charset="2"/>
              <a:buChar char="Ø"/>
            </a:pPr>
            <a:r>
              <a:rPr lang="en-GB" sz="1800" dirty="0"/>
              <a:t>C’s lawyers were not acting pro bono (CFA on reduced rates). Not fair on public law solicitors to require them to do so</a:t>
            </a:r>
          </a:p>
          <a:p>
            <a:pPr marL="457200" indent="-457200">
              <a:buFont typeface="Wingdings" charset="2"/>
              <a:buChar char="Ø"/>
            </a:pPr>
            <a:endParaRPr lang="en-GB" sz="1800" dirty="0"/>
          </a:p>
          <a:p>
            <a:pPr marL="457200" indent="-457200">
              <a:buFont typeface="Wingdings" charset="2"/>
              <a:buChar char="Ø"/>
            </a:pPr>
            <a:endParaRPr lang="en-GB" sz="1800" dirty="0"/>
          </a:p>
        </p:txBody>
      </p:sp>
    </p:spTree>
    <p:extLst>
      <p:ext uri="{BB962C8B-B14F-4D97-AF65-F5344CB8AC3E}">
        <p14:creationId xmlns:p14="http://schemas.microsoft.com/office/powerpoint/2010/main" val="1075207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err="1"/>
              <a:t>Beety</a:t>
            </a:r>
            <a:endParaRPr lang="en-GB" sz="2400" dirty="0"/>
          </a:p>
        </p:txBody>
      </p:sp>
      <p:sp>
        <p:nvSpPr>
          <p:cNvPr id="3" name="Content Placeholder 2"/>
          <p:cNvSpPr>
            <a:spLocks noGrp="1"/>
          </p:cNvSpPr>
          <p:nvPr>
            <p:ph sz="quarter" idx="10"/>
          </p:nvPr>
        </p:nvSpPr>
        <p:spPr>
          <a:xfrm>
            <a:off x="359999" y="1043999"/>
            <a:ext cx="8414545" cy="3179140"/>
          </a:xfrm>
        </p:spPr>
        <p:txBody>
          <a:bodyPr>
            <a:spAutoFit/>
          </a:bodyPr>
          <a:lstStyle/>
          <a:p>
            <a:pPr marL="0" indent="0">
              <a:buNone/>
            </a:pPr>
            <a:endParaRPr lang="en-GB" sz="1800" dirty="0"/>
          </a:p>
          <a:p>
            <a:pPr marL="457200" indent="-457200">
              <a:buFont typeface="Wingdings" charset="2"/>
              <a:buChar char="Ø"/>
            </a:pPr>
            <a:r>
              <a:rPr lang="en-GB" sz="1800" dirty="0"/>
              <a:t>Independent midwives earned modest incomes. If matter important to them, then right that they make a larger contribution than they had so far. </a:t>
            </a:r>
          </a:p>
          <a:p>
            <a:pPr marL="457200" indent="-457200">
              <a:buFont typeface="Wingdings" charset="2"/>
              <a:buChar char="Ø"/>
            </a:pPr>
            <a:endParaRPr lang="en-GB" sz="1800" dirty="0"/>
          </a:p>
          <a:p>
            <a:pPr marL="457200" indent="-457200">
              <a:buFont typeface="Wingdings" charset="2"/>
              <a:buChar char="Ø"/>
            </a:pPr>
            <a:r>
              <a:rPr lang="en-GB" sz="1800" dirty="0"/>
              <a:t>CCO warranted. </a:t>
            </a:r>
            <a:r>
              <a:rPr lang="en-GB" sz="1800" dirty="0" err="1"/>
              <a:t>Approx</a:t>
            </a:r>
            <a:r>
              <a:rPr lang="en-GB" sz="1800" dirty="0"/>
              <a:t> 50 members of IMUK had not contributed. If each contributed further £100, further £5,000 could be raised, so cap should be £25,000. </a:t>
            </a:r>
          </a:p>
          <a:p>
            <a:pPr marL="457200" indent="-457200">
              <a:buFont typeface="Wingdings" charset="2"/>
              <a:buChar char="Ø"/>
            </a:pPr>
            <a:endParaRPr lang="en-GB" sz="1800" dirty="0"/>
          </a:p>
          <a:p>
            <a:pPr marL="457200" indent="-457200">
              <a:buFont typeface="Wingdings" charset="2"/>
              <a:buChar char="Ø"/>
            </a:pPr>
            <a:r>
              <a:rPr lang="en-GB" sz="1800" dirty="0"/>
              <a:t>Reciprocal cap - £65,000</a:t>
            </a:r>
          </a:p>
          <a:p>
            <a:pPr marL="457200" indent="-457200">
              <a:buFont typeface="Wingdings" charset="2"/>
              <a:buChar char="Ø"/>
            </a:pPr>
            <a:endParaRPr lang="en-GB" sz="1800" dirty="0"/>
          </a:p>
          <a:p>
            <a:pPr marL="457200" indent="-457200">
              <a:buFont typeface="Wingdings" charset="2"/>
              <a:buChar char="Ø"/>
            </a:pPr>
            <a:endParaRPr lang="en-GB" sz="1800" dirty="0"/>
          </a:p>
        </p:txBody>
      </p:sp>
    </p:spTree>
    <p:extLst>
      <p:ext uri="{BB962C8B-B14F-4D97-AF65-F5344CB8AC3E}">
        <p14:creationId xmlns:p14="http://schemas.microsoft.com/office/powerpoint/2010/main" val="3463755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 </a:t>
            </a:r>
            <a:r>
              <a:rPr lang="en-GB" sz="2400" i="1" dirty="0"/>
              <a:t>Hawking</a:t>
            </a:r>
            <a:endParaRPr lang="en-GB" sz="2400" dirty="0"/>
          </a:p>
        </p:txBody>
      </p:sp>
      <p:sp>
        <p:nvSpPr>
          <p:cNvPr id="3" name="Content Placeholder 2"/>
          <p:cNvSpPr>
            <a:spLocks noGrp="1"/>
          </p:cNvSpPr>
          <p:nvPr>
            <p:ph sz="quarter" idx="10"/>
          </p:nvPr>
        </p:nvSpPr>
        <p:spPr>
          <a:xfrm>
            <a:off x="359999" y="1043999"/>
            <a:ext cx="8414545" cy="4924297"/>
          </a:xfrm>
        </p:spPr>
        <p:txBody>
          <a:bodyPr>
            <a:spAutoFit/>
          </a:bodyPr>
          <a:lstStyle/>
          <a:p>
            <a:pPr marL="457200" indent="-457200">
              <a:buFont typeface="Wingdings" charset="2"/>
              <a:buChar char="Ø"/>
            </a:pPr>
            <a:r>
              <a:rPr lang="en-GB" sz="1800" b="1" i="1" dirty="0"/>
              <a:t>R (Stephen Hawking and others) v Secretary of State for Health and Social Care and National Health Services Commissioning Board (NHS England) </a:t>
            </a:r>
            <a:r>
              <a:rPr lang="en-GB" sz="1800" b="1" dirty="0"/>
              <a:t>[2018] EWHC 989 (Admin)</a:t>
            </a:r>
          </a:p>
          <a:p>
            <a:pPr marL="457200" indent="-457200">
              <a:buFont typeface="Wingdings" charset="2"/>
              <a:buChar char="Ø"/>
            </a:pPr>
            <a:endParaRPr lang="en-GB" sz="1800" b="1" i="1" dirty="0"/>
          </a:p>
          <a:p>
            <a:pPr marL="457200" indent="-457200">
              <a:buFont typeface="Wingdings" charset="2"/>
              <a:buChar char="Ø"/>
            </a:pPr>
            <a:r>
              <a:rPr lang="en-GB" sz="1800" dirty="0"/>
              <a:t>Introduction of Accountable Care Organisations. CCO refused on the papers – C crowdfunded £160k, target of another £100k. </a:t>
            </a:r>
          </a:p>
          <a:p>
            <a:pPr marL="457200" indent="-457200">
              <a:buFont typeface="Wingdings" charset="2"/>
              <a:buChar char="Ø"/>
            </a:pPr>
            <a:endParaRPr lang="en-GB" sz="1800" i="1" dirty="0"/>
          </a:p>
          <a:p>
            <a:pPr marL="457200" indent="-457200">
              <a:buFont typeface="Wingdings" charset="2"/>
              <a:buChar char="Ø"/>
            </a:pPr>
            <a:r>
              <a:rPr lang="en-GB" sz="1800" dirty="0"/>
              <a:t>No test of exceptionality – unrestricted right to set aside, vary or discharge order made on the papers </a:t>
            </a:r>
          </a:p>
          <a:p>
            <a:pPr marL="457200" indent="-457200">
              <a:buFont typeface="Wingdings" charset="2"/>
              <a:buChar char="Ø"/>
            </a:pPr>
            <a:endParaRPr lang="en-GB" sz="1800" dirty="0"/>
          </a:p>
          <a:p>
            <a:pPr marL="457200" indent="-457200">
              <a:buFont typeface="Wingdings" charset="2"/>
              <a:buChar char="Ø"/>
            </a:pPr>
            <a:r>
              <a:rPr lang="en-GB" sz="1800" dirty="0"/>
              <a:t>Passage in Admin Court guide just meant that claimants should not expect paper decisions to be overturned regularly. No need for exceptional or compelling reasons before making an order which was refused on the papers </a:t>
            </a:r>
          </a:p>
          <a:p>
            <a:pPr marL="457200" indent="-457200">
              <a:buFont typeface="Wingdings" charset="2"/>
              <a:buChar char="Ø"/>
            </a:pPr>
            <a:endParaRPr lang="en-GB" sz="1800" dirty="0"/>
          </a:p>
          <a:p>
            <a:pPr marL="457200" indent="-457200">
              <a:buFont typeface="Wingdings" charset="2"/>
              <a:buChar char="Ø"/>
            </a:pPr>
            <a:r>
              <a:rPr lang="en-GB" sz="1800" dirty="0"/>
              <a:t>Dispensed with need for evidence on resources to be served on D (r.46.17(3))</a:t>
            </a:r>
          </a:p>
          <a:p>
            <a:pPr marL="457200" indent="-457200">
              <a:buFont typeface="Wingdings" charset="2"/>
              <a:buChar char="Ø"/>
            </a:pPr>
            <a:endParaRPr lang="en-GB" sz="1800" dirty="0"/>
          </a:p>
          <a:p>
            <a:pPr marL="0" indent="0">
              <a:buNone/>
            </a:pPr>
            <a:endParaRPr lang="en-GB" sz="1800" i="1" dirty="0"/>
          </a:p>
        </p:txBody>
      </p:sp>
    </p:spTree>
    <p:extLst>
      <p:ext uri="{BB962C8B-B14F-4D97-AF65-F5344CB8AC3E}">
        <p14:creationId xmlns:p14="http://schemas.microsoft.com/office/powerpoint/2010/main" val="3049291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a:t>Hawking</a:t>
            </a:r>
            <a:endParaRPr lang="en-GB" sz="2400" dirty="0"/>
          </a:p>
        </p:txBody>
      </p:sp>
      <p:sp>
        <p:nvSpPr>
          <p:cNvPr id="3" name="Content Placeholder 2"/>
          <p:cNvSpPr>
            <a:spLocks noGrp="1"/>
          </p:cNvSpPr>
          <p:nvPr>
            <p:ph sz="quarter" idx="10"/>
          </p:nvPr>
        </p:nvSpPr>
        <p:spPr>
          <a:xfrm>
            <a:off x="359999" y="1043999"/>
            <a:ext cx="8414545" cy="4633384"/>
          </a:xfrm>
        </p:spPr>
        <p:txBody>
          <a:bodyPr>
            <a:spAutoFit/>
          </a:bodyPr>
          <a:lstStyle/>
          <a:p>
            <a:pPr marL="457200" indent="-457200">
              <a:buFont typeface="Wingdings" charset="2"/>
              <a:buChar char="Ø"/>
            </a:pPr>
            <a:r>
              <a:rPr lang="en-GB" sz="1800" dirty="0"/>
              <a:t>Fact permission granted did not automatically mean public interest test met </a:t>
            </a:r>
          </a:p>
          <a:p>
            <a:pPr marL="457200" indent="-457200">
              <a:buFont typeface="Wingdings" charset="2"/>
              <a:buChar char="Ø"/>
            </a:pPr>
            <a:endParaRPr lang="en-GB" sz="1800" dirty="0"/>
          </a:p>
          <a:p>
            <a:pPr marL="457200" indent="-457200">
              <a:buFont typeface="Wingdings" charset="2"/>
              <a:buChar char="Ø"/>
            </a:pPr>
            <a:r>
              <a:rPr lang="en-GB" sz="1800" dirty="0"/>
              <a:t>Considerable public interest in decision making process that led to ACOs. BUT D agreement to consult did reduce public interest test. </a:t>
            </a:r>
          </a:p>
          <a:p>
            <a:pPr marL="457200" indent="-457200">
              <a:buFont typeface="Wingdings" charset="2"/>
              <a:buChar char="Ø"/>
            </a:pPr>
            <a:endParaRPr lang="en-GB" sz="1800" dirty="0"/>
          </a:p>
          <a:p>
            <a:pPr marL="457200" indent="-457200">
              <a:buFont typeface="Wingdings" charset="2"/>
              <a:buChar char="Ø"/>
            </a:pPr>
            <a:r>
              <a:rPr lang="en-GB" sz="1800" dirty="0"/>
              <a:t>Some of concerns of transparency and excess of power remain high public interest even if also addressed in the consultation</a:t>
            </a:r>
          </a:p>
          <a:p>
            <a:pPr marL="457200" indent="-457200">
              <a:buFont typeface="Wingdings" charset="2"/>
              <a:buChar char="Ø"/>
            </a:pPr>
            <a:endParaRPr lang="en-GB" sz="1800" dirty="0"/>
          </a:p>
          <a:p>
            <a:pPr marL="457200" indent="-457200">
              <a:buFont typeface="Wingdings" charset="2"/>
              <a:buChar char="Ø"/>
            </a:pPr>
            <a:r>
              <a:rPr lang="en-GB" sz="1800" dirty="0"/>
              <a:t>Cs individuals, facing potentially open ended costs liabilities, where D’s costs estimates are very high. D also facing significant costs, given CFA</a:t>
            </a:r>
          </a:p>
          <a:p>
            <a:pPr marL="457200" indent="-457200">
              <a:buFont typeface="Wingdings" charset="2"/>
              <a:buChar char="Ø"/>
            </a:pPr>
            <a:endParaRPr lang="en-GB" sz="1800" dirty="0"/>
          </a:p>
          <a:p>
            <a:pPr marL="457200" indent="-457200">
              <a:buFont typeface="Wingdings" charset="2"/>
              <a:buChar char="Ø"/>
            </a:pPr>
            <a:r>
              <a:rPr lang="en-GB" sz="1800" dirty="0"/>
              <a:t>C would not continue with the claim in absence of a JRCCO.</a:t>
            </a:r>
          </a:p>
          <a:p>
            <a:pPr marL="457200" indent="-457200">
              <a:buFont typeface="Wingdings" charset="2"/>
              <a:buChar char="Ø"/>
            </a:pPr>
            <a:endParaRPr lang="en-GB" sz="1800" dirty="0"/>
          </a:p>
          <a:p>
            <a:pPr marL="457200" indent="-457200">
              <a:buFont typeface="Wingdings" charset="2"/>
              <a:buChar char="Ø"/>
            </a:pPr>
            <a:r>
              <a:rPr lang="en-GB" sz="1800" dirty="0"/>
              <a:t>Claim brought out of public spiritedness. Prepared to meet substantial proportion of D’s costs through crowdfunding</a:t>
            </a:r>
            <a:r>
              <a:rPr lang="en-GB" sz="1800" i="1" dirty="0"/>
              <a:t>. </a:t>
            </a:r>
            <a:r>
              <a:rPr lang="en-GB" sz="1800" dirty="0"/>
              <a:t>Unreasonable for them to bear burden of high degree of financial risk. Acted reasonably in not continuing</a:t>
            </a:r>
          </a:p>
        </p:txBody>
      </p:sp>
    </p:spTree>
    <p:extLst>
      <p:ext uri="{BB962C8B-B14F-4D97-AF65-F5344CB8AC3E}">
        <p14:creationId xmlns:p14="http://schemas.microsoft.com/office/powerpoint/2010/main" val="35733472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800" y="160011"/>
            <a:ext cx="8078400" cy="774250"/>
          </a:xfrm>
        </p:spPr>
        <p:txBody>
          <a:bodyPr/>
          <a:lstStyle/>
          <a:p>
            <a:r>
              <a:rPr lang="en-GB" sz="2800" dirty="0"/>
              <a:t>3. Terms of CCO: </a:t>
            </a:r>
            <a:r>
              <a:rPr lang="en-GB" sz="2800" i="1" dirty="0"/>
              <a:t>Hawking</a:t>
            </a:r>
            <a:endParaRPr lang="en-GB"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53163648"/>
              </p:ext>
            </p:extLst>
          </p:nvPr>
        </p:nvGraphicFramePr>
        <p:xfrm>
          <a:off x="533400" y="1334824"/>
          <a:ext cx="8077200" cy="39277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a:t>11kbw.com</a:t>
            </a:r>
          </a:p>
        </p:txBody>
      </p:sp>
      <p:sp>
        <p:nvSpPr>
          <p:cNvPr id="5" name="Slide Number Placeholder 4"/>
          <p:cNvSpPr>
            <a:spLocks noGrp="1"/>
          </p:cNvSpPr>
          <p:nvPr>
            <p:ph type="sldNum" sz="quarter" idx="12"/>
          </p:nvPr>
        </p:nvSpPr>
        <p:spPr/>
        <p:txBody>
          <a:bodyPr/>
          <a:lstStyle/>
          <a:p>
            <a:fld id="{02606CB8-6CD6-4FD9-A59B-05CC9445B14F}" type="slidenum">
              <a:rPr lang="en-GB" smtClean="0"/>
              <a:pPr/>
              <a:t>34</a:t>
            </a:fld>
            <a:endParaRPr lang="en-GB"/>
          </a:p>
        </p:txBody>
      </p:sp>
    </p:spTree>
    <p:extLst>
      <p:ext uri="{BB962C8B-B14F-4D97-AF65-F5344CB8AC3E}">
        <p14:creationId xmlns:p14="http://schemas.microsoft.com/office/powerpoint/2010/main" val="1732954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a:t>We Love Hackney</a:t>
            </a:r>
            <a:endParaRPr lang="en-GB" sz="2400" dirty="0"/>
          </a:p>
        </p:txBody>
      </p:sp>
      <p:sp>
        <p:nvSpPr>
          <p:cNvPr id="3" name="Content Placeholder 2"/>
          <p:cNvSpPr>
            <a:spLocks noGrp="1"/>
          </p:cNvSpPr>
          <p:nvPr>
            <p:ph sz="quarter" idx="10"/>
          </p:nvPr>
        </p:nvSpPr>
        <p:spPr>
          <a:xfrm>
            <a:off x="359999" y="1043999"/>
            <a:ext cx="8414545" cy="1143198"/>
          </a:xfrm>
        </p:spPr>
        <p:txBody>
          <a:bodyPr>
            <a:spAutoFit/>
          </a:bodyPr>
          <a:lstStyle/>
          <a:p>
            <a:pPr marL="457200" indent="-457200">
              <a:buFont typeface="Wingdings" charset="2"/>
              <a:buChar char="Ø"/>
            </a:pPr>
            <a:endParaRPr lang="en-GB" sz="1800" dirty="0"/>
          </a:p>
          <a:p>
            <a:pPr marL="457200" indent="-457200">
              <a:buFont typeface="Wingdings" charset="2"/>
              <a:buChar char="Ø"/>
            </a:pPr>
            <a:endParaRPr lang="en-GB" sz="1800" dirty="0"/>
          </a:p>
          <a:p>
            <a:pPr marL="457200" indent="-457200">
              <a:buFont typeface="Wingdings" charset="2"/>
              <a:buChar char="Ø"/>
            </a:pPr>
            <a:endParaRPr lang="en-GB" sz="1800" dirty="0"/>
          </a:p>
          <a:p>
            <a:pPr marL="457200" indent="-457200">
              <a:buFont typeface="Wingdings" charset="2"/>
              <a:buChar char="Ø"/>
            </a:pPr>
            <a:endParaRPr lang="en-GB" sz="1800" dirty="0"/>
          </a:p>
        </p:txBody>
      </p:sp>
      <p:pic>
        <p:nvPicPr>
          <p:cNvPr id="4" name="Picture 3">
            <a:extLst>
              <a:ext uri="{FF2B5EF4-FFF2-40B4-BE49-F238E27FC236}">
                <a16:creationId xmlns:a16="http://schemas.microsoft.com/office/drawing/2014/main" xmlns="" id="{91D06A78-C7F5-D744-91C9-02D62EDCFD5B}"/>
              </a:ext>
            </a:extLst>
          </p:cNvPr>
          <p:cNvPicPr>
            <a:picLocks noChangeAspect="1"/>
          </p:cNvPicPr>
          <p:nvPr/>
        </p:nvPicPr>
        <p:blipFill>
          <a:blip r:embed="rId3"/>
          <a:stretch>
            <a:fillRect/>
          </a:stretch>
        </p:blipFill>
        <p:spPr>
          <a:xfrm>
            <a:off x="223748" y="1111377"/>
            <a:ext cx="3690706" cy="3599522"/>
          </a:xfrm>
          <a:prstGeom prst="rect">
            <a:avLst/>
          </a:prstGeom>
        </p:spPr>
      </p:pic>
      <p:sp>
        <p:nvSpPr>
          <p:cNvPr id="6" name="TextBox 5">
            <a:extLst>
              <a:ext uri="{FF2B5EF4-FFF2-40B4-BE49-F238E27FC236}">
                <a16:creationId xmlns:a16="http://schemas.microsoft.com/office/drawing/2014/main" xmlns="" id="{E0194846-A3EC-AA42-896D-B8C154303839}"/>
              </a:ext>
            </a:extLst>
          </p:cNvPr>
          <p:cNvSpPr txBox="1"/>
          <p:nvPr/>
        </p:nvSpPr>
        <p:spPr>
          <a:xfrm>
            <a:off x="4284324" y="1304818"/>
            <a:ext cx="4376791" cy="4431983"/>
          </a:xfrm>
          <a:prstGeom prst="rect">
            <a:avLst/>
          </a:prstGeom>
          <a:noFill/>
        </p:spPr>
        <p:txBody>
          <a:bodyPr wrap="square" lIns="0" tIns="0" rIns="0" bIns="0" rtlCol="0">
            <a:spAutoFit/>
          </a:bodyPr>
          <a:lstStyle/>
          <a:p>
            <a:r>
              <a:rPr lang="en-GB" b="1" u="sng" dirty="0"/>
              <a:t>R (We Love Hackney Ltd) v Hackney LBC [2019] EWHC 1007 (Admin)</a:t>
            </a:r>
          </a:p>
          <a:p>
            <a:pPr marL="457200" indent="-457200">
              <a:buFont typeface="Wingdings" charset="2"/>
              <a:buChar char="Ø"/>
            </a:pPr>
            <a:endParaRPr lang="en-GB" b="1" u="sng" dirty="0"/>
          </a:p>
          <a:p>
            <a:pPr marL="457200" indent="-457200">
              <a:buFont typeface="Wingdings" charset="2"/>
              <a:buChar char="Ø"/>
            </a:pPr>
            <a:r>
              <a:rPr lang="en-GB" dirty="0"/>
              <a:t>JR claim of revised licensing policies in Hackney </a:t>
            </a:r>
          </a:p>
          <a:p>
            <a:pPr marL="457200" indent="-457200">
              <a:buFont typeface="Wingdings" charset="2"/>
              <a:buChar char="Ø"/>
            </a:pPr>
            <a:endParaRPr lang="en-GB" dirty="0"/>
          </a:p>
          <a:p>
            <a:pPr marL="457200" indent="-457200">
              <a:buFont typeface="Wingdings" charset="2"/>
              <a:buChar char="Ø"/>
            </a:pPr>
            <a:r>
              <a:rPr lang="en-GB" dirty="0"/>
              <a:t>Revised Special Policy Areas and changed core hours policy for licensed premises in Hackney. C objected to general rule alcohol no longer sold after midnight on Friday/Saturday nights and extension of SPAs in Shoreditch/Dalton</a:t>
            </a:r>
          </a:p>
          <a:p>
            <a:pPr marL="457200" indent="-457200">
              <a:buFont typeface="Wingdings" charset="2"/>
              <a:buChar char="Ø"/>
            </a:pPr>
            <a:endParaRPr lang="en-GB" dirty="0"/>
          </a:p>
          <a:p>
            <a:pPr marL="457200" indent="-457200">
              <a:buFont typeface="Wingdings" charset="2"/>
              <a:buChar char="Ø"/>
            </a:pPr>
            <a:r>
              <a:rPr lang="en-GB" dirty="0"/>
              <a:t>Association, incorporated for JR</a:t>
            </a:r>
          </a:p>
          <a:p>
            <a:endParaRPr lang="en-GB" dirty="0"/>
          </a:p>
        </p:txBody>
      </p:sp>
    </p:spTree>
    <p:extLst>
      <p:ext uri="{BB962C8B-B14F-4D97-AF65-F5344CB8AC3E}">
        <p14:creationId xmlns:p14="http://schemas.microsoft.com/office/powerpoint/2010/main" val="7174919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a:t>We Love Hackney</a:t>
            </a:r>
            <a:endParaRPr lang="en-GB" sz="2400" dirty="0"/>
          </a:p>
        </p:txBody>
      </p:sp>
      <p:graphicFrame>
        <p:nvGraphicFramePr>
          <p:cNvPr id="6" name="Content Placeholder 5">
            <a:extLst>
              <a:ext uri="{FF2B5EF4-FFF2-40B4-BE49-F238E27FC236}">
                <a16:creationId xmlns:a16="http://schemas.microsoft.com/office/drawing/2014/main" xmlns="" id="{F9EEF91E-CB29-884E-9871-D7722173E493}"/>
              </a:ext>
            </a:extLst>
          </p:cNvPr>
          <p:cNvGraphicFramePr>
            <a:graphicFrameLocks/>
          </p:cNvGraphicFramePr>
          <p:nvPr>
            <p:extLst>
              <p:ext uri="{D42A27DB-BD31-4B8C-83A1-F6EECF244321}">
                <p14:modId xmlns:p14="http://schemas.microsoft.com/office/powerpoint/2010/main" val="928187726"/>
              </p:ext>
            </p:extLst>
          </p:nvPr>
        </p:nvGraphicFramePr>
        <p:xfrm>
          <a:off x="1206500" y="1334824"/>
          <a:ext cx="6731000" cy="3927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6602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a:t>We Love Hackney</a:t>
            </a:r>
            <a:endParaRPr lang="en-GB" sz="2400" dirty="0"/>
          </a:p>
        </p:txBody>
      </p:sp>
      <p:sp>
        <p:nvSpPr>
          <p:cNvPr id="3" name="Content Placeholder 2"/>
          <p:cNvSpPr>
            <a:spLocks noGrp="1"/>
          </p:cNvSpPr>
          <p:nvPr>
            <p:ph sz="quarter" idx="10"/>
          </p:nvPr>
        </p:nvSpPr>
        <p:spPr>
          <a:xfrm>
            <a:off x="359999" y="1043999"/>
            <a:ext cx="8414545" cy="4924233"/>
          </a:xfrm>
        </p:spPr>
        <p:txBody>
          <a:bodyPr>
            <a:spAutoFit/>
          </a:bodyPr>
          <a:lstStyle/>
          <a:p>
            <a:pPr marL="457200" indent="-457200">
              <a:buFont typeface="Wingdings" charset="2"/>
              <a:buChar char="Ø"/>
            </a:pPr>
            <a:r>
              <a:rPr lang="en-GB" sz="1800" dirty="0"/>
              <a:t>Must have section 88(8) factors in mind, but can have regard to other factors </a:t>
            </a:r>
          </a:p>
          <a:p>
            <a:pPr marL="457200" indent="-457200">
              <a:buFont typeface="Wingdings" charset="2"/>
              <a:buChar char="Ø"/>
            </a:pPr>
            <a:endParaRPr lang="en-GB" sz="1800" dirty="0"/>
          </a:p>
          <a:p>
            <a:pPr marL="457200" indent="-457200">
              <a:buFont typeface="Wingdings" charset="2"/>
              <a:buChar char="Ø"/>
            </a:pPr>
            <a:r>
              <a:rPr lang="en-GB" sz="1800" dirty="0"/>
              <a:t>Section 88(8)(a) mentions persons directly affected by grant of relief, but court can also consider those indirectly affected </a:t>
            </a:r>
          </a:p>
          <a:p>
            <a:pPr marL="457200" indent="-457200">
              <a:buFont typeface="Wingdings" charset="2"/>
              <a:buChar char="Ø"/>
            </a:pPr>
            <a:endParaRPr lang="en-GB" sz="1800" dirty="0"/>
          </a:p>
          <a:p>
            <a:pPr marL="457200" indent="-457200">
              <a:buFont typeface="Wingdings" charset="2"/>
              <a:buChar char="Ø"/>
            </a:pPr>
            <a:r>
              <a:rPr lang="en-GB" sz="1800" dirty="0"/>
              <a:t>Crowdfunding target of £20k met. Continuing to crowdfund to meet stretch target of £53k. </a:t>
            </a:r>
          </a:p>
          <a:p>
            <a:pPr marL="457200" indent="-457200">
              <a:buFont typeface="Wingdings" charset="2"/>
              <a:buChar char="Ø"/>
            </a:pPr>
            <a:endParaRPr lang="en-GB" sz="1800" dirty="0"/>
          </a:p>
          <a:p>
            <a:pPr marL="457200" indent="-457200">
              <a:buFont typeface="Wingdings" charset="2"/>
              <a:buChar char="Ø"/>
            </a:pPr>
            <a:r>
              <a:rPr lang="en-GB" sz="1800" dirty="0"/>
              <a:t>Not a public interest claim</a:t>
            </a:r>
          </a:p>
          <a:p>
            <a:pPr marL="457200" indent="-457200">
              <a:buFont typeface="Wingdings" charset="2"/>
              <a:buChar char="Ø"/>
            </a:pPr>
            <a:endParaRPr lang="en-GB" sz="1800" dirty="0"/>
          </a:p>
          <a:p>
            <a:pPr marL="457200" indent="-457200">
              <a:buFont typeface="Wingdings" charset="2"/>
              <a:buChar char="Ø"/>
            </a:pPr>
            <a:r>
              <a:rPr lang="en-GB" sz="1800" dirty="0"/>
              <a:t>Essential challenge – LA failed to have regard to the PSED in formulating its SLP</a:t>
            </a:r>
          </a:p>
          <a:p>
            <a:pPr marL="457200" indent="-457200">
              <a:buFont typeface="Wingdings" charset="2"/>
              <a:buChar char="Ø"/>
            </a:pPr>
            <a:endParaRPr lang="en-GB" sz="1800" dirty="0"/>
          </a:p>
          <a:p>
            <a:pPr marL="457200" indent="-457200">
              <a:buFont typeface="Wingdings" charset="2"/>
              <a:buChar char="Ø"/>
            </a:pPr>
            <a:r>
              <a:rPr lang="en-GB" sz="1800" dirty="0"/>
              <a:t>Local issues framed by reference to local government policy might in principle raise issues of general importance. But argument here was specific to the facts of the case </a:t>
            </a:r>
          </a:p>
          <a:p>
            <a:pPr marL="457200" indent="-457200">
              <a:buFont typeface="Wingdings" charset="2"/>
              <a:buChar char="Ø"/>
            </a:pPr>
            <a:endParaRPr lang="en-GB" sz="1800" dirty="0"/>
          </a:p>
        </p:txBody>
      </p:sp>
    </p:spTree>
    <p:extLst>
      <p:ext uri="{BB962C8B-B14F-4D97-AF65-F5344CB8AC3E}">
        <p14:creationId xmlns:p14="http://schemas.microsoft.com/office/powerpoint/2010/main" val="17942023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a:t>We Love Hackney</a:t>
            </a:r>
            <a:endParaRPr lang="en-GB" sz="2400" dirty="0"/>
          </a:p>
        </p:txBody>
      </p:sp>
      <p:sp>
        <p:nvSpPr>
          <p:cNvPr id="3" name="Content Placeholder 2"/>
          <p:cNvSpPr>
            <a:spLocks noGrp="1"/>
          </p:cNvSpPr>
          <p:nvPr>
            <p:ph sz="quarter" idx="10"/>
          </p:nvPr>
        </p:nvSpPr>
        <p:spPr>
          <a:xfrm>
            <a:off x="359999" y="1043999"/>
            <a:ext cx="8414545" cy="4633384"/>
          </a:xfrm>
        </p:spPr>
        <p:txBody>
          <a:bodyPr>
            <a:spAutoFit/>
          </a:bodyPr>
          <a:lstStyle/>
          <a:p>
            <a:pPr marL="457200" indent="-457200">
              <a:buFont typeface="Wingdings" charset="2"/>
              <a:buChar char="Ø"/>
            </a:pPr>
            <a:r>
              <a:rPr lang="en-GB" sz="1800" dirty="0"/>
              <a:t>No point of law of general public importance</a:t>
            </a:r>
          </a:p>
          <a:p>
            <a:pPr marL="457200" indent="-457200">
              <a:buFont typeface="Wingdings" charset="2"/>
              <a:buChar char="Ø"/>
            </a:pPr>
            <a:endParaRPr lang="en-GB" sz="1800" dirty="0"/>
          </a:p>
          <a:p>
            <a:pPr marL="457200" indent="-457200">
              <a:buFont typeface="Wingdings" charset="2"/>
              <a:buChar char="Ø"/>
            </a:pPr>
            <a:r>
              <a:rPr lang="en-GB" sz="1800" dirty="0"/>
              <a:t>Key principles on PSED all well established. Just applying those to the facts of this case. What D did or did not do in formulating its policy</a:t>
            </a:r>
          </a:p>
          <a:p>
            <a:pPr marL="457200" indent="-457200">
              <a:buFont typeface="Wingdings" charset="2"/>
              <a:buChar char="Ø"/>
            </a:pPr>
            <a:endParaRPr lang="en-GB" sz="1800" dirty="0"/>
          </a:p>
          <a:p>
            <a:pPr marL="457200" indent="-457200">
              <a:buFont typeface="Wingdings" charset="2"/>
              <a:buChar char="Ø"/>
            </a:pPr>
            <a:r>
              <a:rPr lang="en-GB" sz="1800" dirty="0"/>
              <a:t>Failure to take account of relevant considerations – tied to facts of the case</a:t>
            </a:r>
          </a:p>
          <a:p>
            <a:pPr marL="457200" indent="-457200">
              <a:buFont typeface="Wingdings" charset="2"/>
              <a:buChar char="Ø"/>
            </a:pPr>
            <a:endParaRPr lang="en-GB" sz="1800" dirty="0"/>
          </a:p>
          <a:p>
            <a:pPr marL="457200" indent="-457200">
              <a:buFont typeface="Wingdings" charset="2"/>
              <a:buChar char="Ø"/>
            </a:pPr>
            <a:r>
              <a:rPr lang="en-GB" sz="1800" dirty="0"/>
              <a:t>No general principle of law on which the parties disagreed</a:t>
            </a:r>
          </a:p>
          <a:p>
            <a:pPr marL="457200" indent="-457200">
              <a:buFont typeface="Wingdings" charset="2"/>
              <a:buChar char="Ø"/>
            </a:pPr>
            <a:endParaRPr lang="en-GB" sz="1800" dirty="0"/>
          </a:p>
          <a:p>
            <a:pPr marL="457200" indent="-457200">
              <a:buFont typeface="Wingdings" charset="2"/>
              <a:buChar char="Ø"/>
            </a:pPr>
            <a:r>
              <a:rPr lang="en-GB" sz="1800" dirty="0"/>
              <a:t>“likely to be directly affected” – do not include anyone works in licensed premises, goes for late night drink, wishes at some stage to invest in activities in Hackney. Too broad</a:t>
            </a:r>
          </a:p>
          <a:p>
            <a:pPr marL="457200" indent="-457200">
              <a:buFont typeface="Wingdings" charset="2"/>
              <a:buChar char="Ø"/>
            </a:pPr>
            <a:endParaRPr lang="en-GB" sz="1800" dirty="0"/>
          </a:p>
          <a:p>
            <a:pPr marL="457200" indent="-457200">
              <a:buFont typeface="Wingdings" charset="2"/>
              <a:buChar char="Ø"/>
            </a:pPr>
            <a:r>
              <a:rPr lang="en-GB" sz="1800" dirty="0"/>
              <a:t>Those who are directly affected – effect hard to measure. Community not speak with uniform voice. Difficulties in measuring direct effect reduces weight of this factor. Indirectly affected, even more so</a:t>
            </a:r>
          </a:p>
        </p:txBody>
      </p:sp>
    </p:spTree>
    <p:extLst>
      <p:ext uri="{BB962C8B-B14F-4D97-AF65-F5344CB8AC3E}">
        <p14:creationId xmlns:p14="http://schemas.microsoft.com/office/powerpoint/2010/main" val="1021270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3. CCO examples: </a:t>
            </a:r>
            <a:r>
              <a:rPr lang="en-GB" sz="2400" i="1" dirty="0"/>
              <a:t>We Love Hackney</a:t>
            </a:r>
            <a:endParaRPr lang="en-GB" sz="2400" dirty="0"/>
          </a:p>
        </p:txBody>
      </p:sp>
      <p:sp>
        <p:nvSpPr>
          <p:cNvPr id="3" name="Content Placeholder 2"/>
          <p:cNvSpPr>
            <a:spLocks noGrp="1"/>
          </p:cNvSpPr>
          <p:nvPr>
            <p:ph sz="quarter" idx="10"/>
          </p:nvPr>
        </p:nvSpPr>
        <p:spPr>
          <a:xfrm>
            <a:off x="359999" y="1043999"/>
            <a:ext cx="8414545" cy="4891917"/>
          </a:xfrm>
        </p:spPr>
        <p:txBody>
          <a:bodyPr>
            <a:spAutoFit/>
          </a:bodyPr>
          <a:lstStyle/>
          <a:p>
            <a:pPr marL="457200" indent="-457200">
              <a:buFont typeface="Wingdings" charset="2"/>
              <a:buChar char="Ø"/>
            </a:pPr>
            <a:r>
              <a:rPr lang="en-GB" sz="1800" dirty="0"/>
              <a:t>Industry driven campaign with resources to resurrect challenge if this case did not proceed? D produced evidence about the directors of the company– successful individuals with access to considerable resources. Two of directors had commercial interest in the outcome of the litigation</a:t>
            </a:r>
          </a:p>
          <a:p>
            <a:pPr marL="457200" indent="-457200">
              <a:buFont typeface="Wingdings" charset="2"/>
              <a:buChar char="Ø"/>
            </a:pPr>
            <a:endParaRPr lang="en-GB" sz="1800" dirty="0"/>
          </a:p>
          <a:p>
            <a:pPr marL="457200" indent="-457200">
              <a:buFont typeface="Wingdings" charset="2"/>
              <a:buChar char="Ø"/>
            </a:pPr>
            <a:r>
              <a:rPr lang="en-GB" sz="1800" dirty="0"/>
              <a:t>Accepted claim would be withdrawn if no CCO</a:t>
            </a:r>
          </a:p>
          <a:p>
            <a:pPr marL="457200" indent="-457200">
              <a:buFont typeface="Wingdings" charset="2"/>
              <a:buChar char="Ø"/>
            </a:pPr>
            <a:endParaRPr lang="en-GB" sz="1800" dirty="0"/>
          </a:p>
          <a:p>
            <a:pPr marL="457200" indent="-457200">
              <a:buFont typeface="Wingdings" charset="2"/>
              <a:buChar char="Ø"/>
            </a:pPr>
            <a:r>
              <a:rPr lang="en-GB" sz="1800" dirty="0"/>
              <a:t>BUT not reasonable to do so absent compulsion to withdraw through impecuniosity</a:t>
            </a:r>
          </a:p>
          <a:p>
            <a:pPr marL="0" indent="0">
              <a:buNone/>
            </a:pPr>
            <a:endParaRPr lang="en-GB" dirty="0"/>
          </a:p>
          <a:p>
            <a:pPr marL="0" indent="0">
              <a:buNone/>
            </a:pPr>
            <a:r>
              <a:rPr lang="en-GB" dirty="0"/>
              <a:t>	“</a:t>
            </a:r>
            <a:r>
              <a:rPr lang="en-GB" sz="1600" i="1" dirty="0"/>
              <a:t>A number of well-resourced individuals have chosen to litigate the claim via an 	impecunious company which has taken possession of funds donated by members of the 	public. Given their individual and cumulative financial resources, I 	infer that the directors 	and other backers do not want to fund the litigation beyond the level of third party 	support, rather than that they are incapable of doing so. I do not accept on the evidence 	before me that the claimant would be forced to withdraw the claim through 	impecuniosity</a:t>
            </a:r>
            <a:r>
              <a:rPr lang="en-GB" i="1" dirty="0"/>
              <a:t>.”</a:t>
            </a:r>
            <a:endParaRPr lang="en-GB" sz="1800" i="1" dirty="0"/>
          </a:p>
          <a:p>
            <a:pPr marL="457200" indent="-457200">
              <a:buFont typeface="Wingdings" charset="2"/>
              <a:buChar char="Ø"/>
            </a:pPr>
            <a:endParaRPr lang="en-GB" sz="1800" dirty="0"/>
          </a:p>
        </p:txBody>
      </p:sp>
    </p:spTree>
    <p:extLst>
      <p:ext uri="{BB962C8B-B14F-4D97-AF65-F5344CB8AC3E}">
        <p14:creationId xmlns:p14="http://schemas.microsoft.com/office/powerpoint/2010/main" val="1521442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Costs at the pre-action stage</a:t>
            </a:r>
          </a:p>
        </p:txBody>
      </p:sp>
      <p:sp>
        <p:nvSpPr>
          <p:cNvPr id="8" name="Content Placeholder 7"/>
          <p:cNvSpPr>
            <a:spLocks noGrp="1"/>
          </p:cNvSpPr>
          <p:nvPr>
            <p:ph idx="1"/>
          </p:nvPr>
        </p:nvSpPr>
        <p:spPr/>
        <p:txBody>
          <a:bodyPr/>
          <a:lstStyle/>
          <a:p>
            <a:r>
              <a:rPr lang="en-GB" sz="2100" dirty="0"/>
              <a:t>If as a result of pre-action correspondence from a potential Claimant, a public body withdraws or reconsiders the decision before a claim is issued there will be no costs recovery</a:t>
            </a:r>
          </a:p>
          <a:p>
            <a:pPr marL="0" indent="0">
              <a:buNone/>
            </a:pPr>
            <a:endParaRPr lang="en-GB" sz="2100" dirty="0"/>
          </a:p>
          <a:p>
            <a:r>
              <a:rPr lang="en-GB" sz="2100" dirty="0"/>
              <a:t>The Court has no power to make an award of costs unless and until a claim is commenced, see s 51 SCA 1981. Courts deprecate the pursuit of litigation solely to recover costs</a:t>
            </a:r>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dirty="0"/>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pPr/>
              <a:t>4</a:t>
            </a:fld>
            <a:endParaRPr lang="en-GB" altLang="en-US" dirty="0"/>
          </a:p>
        </p:txBody>
      </p:sp>
    </p:spTree>
    <p:extLst>
      <p:ext uri="{BB962C8B-B14F-4D97-AF65-F5344CB8AC3E}">
        <p14:creationId xmlns:p14="http://schemas.microsoft.com/office/powerpoint/2010/main" val="18642347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4. Costs reduction</a:t>
            </a:r>
          </a:p>
        </p:txBody>
      </p:sp>
      <p:sp>
        <p:nvSpPr>
          <p:cNvPr id="3" name="Content Placeholder 2"/>
          <p:cNvSpPr>
            <a:spLocks noGrp="1"/>
          </p:cNvSpPr>
          <p:nvPr>
            <p:ph sz="quarter" idx="10"/>
          </p:nvPr>
        </p:nvSpPr>
        <p:spPr>
          <a:xfrm>
            <a:off x="359999" y="1043999"/>
            <a:ext cx="8414545" cy="4633384"/>
          </a:xfrm>
        </p:spPr>
        <p:txBody>
          <a:bodyPr>
            <a:spAutoFit/>
          </a:bodyPr>
          <a:lstStyle/>
          <a:p>
            <a:pPr marL="457200" indent="-457200">
              <a:buFont typeface="Wingdings" charset="2"/>
              <a:buChar char="Ø"/>
            </a:pPr>
            <a:r>
              <a:rPr lang="en-GB" sz="1800" i="1" dirty="0"/>
              <a:t>R (Elan-Cane) v Secretary of State for the Home Department </a:t>
            </a:r>
            <a:r>
              <a:rPr lang="en-GB" sz="1800" dirty="0"/>
              <a:t>[2020] EWCA </a:t>
            </a:r>
            <a:r>
              <a:rPr lang="en-GB" sz="1800" dirty="0" err="1"/>
              <a:t>Civ</a:t>
            </a:r>
            <a:r>
              <a:rPr lang="en-GB" sz="1800" dirty="0"/>
              <a:t> 363</a:t>
            </a:r>
            <a:endParaRPr lang="en-GB" sz="1800" i="1" dirty="0"/>
          </a:p>
          <a:p>
            <a:pPr marL="457200" indent="-457200">
              <a:buFont typeface="Wingdings" charset="2"/>
              <a:buChar char="Ø"/>
            </a:pPr>
            <a:endParaRPr lang="en-GB" sz="1800" b="1" u="sng" dirty="0"/>
          </a:p>
          <a:p>
            <a:pPr marL="457200" indent="-457200">
              <a:buFont typeface="Wingdings" charset="2"/>
              <a:buChar char="Ø"/>
            </a:pPr>
            <a:r>
              <a:rPr lang="en-GB" sz="1800" dirty="0"/>
              <a:t>JR of refusal of HMG to issue a non-gendered passport</a:t>
            </a:r>
          </a:p>
          <a:p>
            <a:pPr marL="457200" indent="-457200">
              <a:buFont typeface="Wingdings" charset="2"/>
              <a:buChar char="Ø"/>
            </a:pPr>
            <a:endParaRPr lang="en-GB" sz="1800" dirty="0"/>
          </a:p>
          <a:p>
            <a:pPr marL="457200" indent="-457200">
              <a:buFont typeface="Wingdings" charset="2"/>
              <a:buChar char="Ø"/>
            </a:pPr>
            <a:r>
              <a:rPr lang="en-GB" sz="1800" dirty="0"/>
              <a:t>Parties agreed a mutual costs cap of £3,000. </a:t>
            </a:r>
          </a:p>
          <a:p>
            <a:pPr marL="457200" indent="-457200">
              <a:buFont typeface="Wingdings" charset="2"/>
              <a:buChar char="Ø"/>
            </a:pPr>
            <a:endParaRPr lang="en-GB" sz="1800" dirty="0"/>
          </a:p>
          <a:p>
            <a:pPr marL="457200" indent="-457200">
              <a:buFont typeface="Wingdings" charset="2"/>
              <a:buChar char="Ø"/>
            </a:pPr>
            <a:r>
              <a:rPr lang="en-GB" sz="1800" dirty="0"/>
              <a:t>JR claim dismissed. No breach of Article 8, but found Article 8(1) engaged.  C ordered to pay </a:t>
            </a:r>
            <a:r>
              <a:rPr lang="en-GB" sz="1800" dirty="0" err="1"/>
              <a:t>SoS’s</a:t>
            </a:r>
            <a:r>
              <a:rPr lang="en-GB" sz="1800" dirty="0"/>
              <a:t> costs, reduced by 33%. J applied reduction to capped costs</a:t>
            </a:r>
          </a:p>
          <a:p>
            <a:pPr marL="457200" indent="-457200">
              <a:buFont typeface="Wingdings" charset="2"/>
              <a:buChar char="Ø"/>
            </a:pPr>
            <a:endParaRPr lang="en-GB" sz="1800" dirty="0"/>
          </a:p>
          <a:p>
            <a:pPr marL="457200" indent="-457200">
              <a:buFont typeface="Wingdings" charset="2"/>
              <a:buChar char="Ø"/>
            </a:pPr>
            <a:r>
              <a:rPr lang="en-GB" sz="1800" dirty="0" err="1"/>
              <a:t>SoS</a:t>
            </a:r>
            <a:r>
              <a:rPr lang="en-GB" sz="1800" dirty="0"/>
              <a:t> appealed against costs order - should have applied reduction to actual costs, not capped costs</a:t>
            </a:r>
          </a:p>
          <a:p>
            <a:pPr marL="457200" indent="-457200">
              <a:buFont typeface="Wingdings" charset="2"/>
              <a:buChar char="Ø"/>
            </a:pPr>
            <a:endParaRPr lang="en-GB" sz="1800" dirty="0"/>
          </a:p>
          <a:p>
            <a:pPr marL="457200" indent="-457200">
              <a:buFont typeface="Wingdings" charset="2"/>
              <a:buChar char="Ø"/>
            </a:pPr>
            <a:r>
              <a:rPr lang="en-GB" sz="1800" dirty="0"/>
              <a:t>CA dismissed </a:t>
            </a:r>
            <a:r>
              <a:rPr lang="en-GB" sz="1800" dirty="0" err="1"/>
              <a:t>SoS</a:t>
            </a:r>
            <a:r>
              <a:rPr lang="en-GB" sz="1800" dirty="0"/>
              <a:t> appeal. </a:t>
            </a:r>
          </a:p>
          <a:p>
            <a:pPr marL="457200" indent="-457200">
              <a:buFont typeface="Wingdings" charset="2"/>
              <a:buChar char="Ø"/>
            </a:pPr>
            <a:endParaRPr lang="en-GB" sz="1800" dirty="0"/>
          </a:p>
        </p:txBody>
      </p:sp>
    </p:spTree>
    <p:extLst>
      <p:ext uri="{BB962C8B-B14F-4D97-AF65-F5344CB8AC3E}">
        <p14:creationId xmlns:p14="http://schemas.microsoft.com/office/powerpoint/2010/main" val="1803370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9B2BF7-D09F-4D4C-AD11-E85205404046}"/>
              </a:ext>
            </a:extLst>
          </p:cNvPr>
          <p:cNvSpPr>
            <a:spLocks noGrp="1"/>
          </p:cNvSpPr>
          <p:nvPr>
            <p:ph type="title"/>
          </p:nvPr>
        </p:nvSpPr>
        <p:spPr/>
        <p:txBody>
          <a:bodyPr/>
          <a:lstStyle/>
          <a:p>
            <a:r>
              <a:rPr lang="en-GB" dirty="0"/>
              <a:t>4. Costs reduction</a:t>
            </a:r>
          </a:p>
        </p:txBody>
      </p:sp>
      <p:graphicFrame>
        <p:nvGraphicFramePr>
          <p:cNvPr id="6" name="Content Placeholder 5">
            <a:extLst>
              <a:ext uri="{FF2B5EF4-FFF2-40B4-BE49-F238E27FC236}">
                <a16:creationId xmlns:a16="http://schemas.microsoft.com/office/drawing/2014/main" xmlns="" id="{1D8BE816-48D6-47B0-B932-2F8059BCCBA4}"/>
              </a:ext>
            </a:extLst>
          </p:cNvPr>
          <p:cNvGraphicFramePr>
            <a:graphicFrameLocks noGrp="1"/>
          </p:cNvGraphicFramePr>
          <p:nvPr>
            <p:ph idx="1"/>
            <p:extLst>
              <p:ext uri="{D42A27DB-BD31-4B8C-83A1-F6EECF244321}">
                <p14:modId xmlns:p14="http://schemas.microsoft.com/office/powerpoint/2010/main" val="2980313543"/>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B0E05663-04C8-452D-9F7D-338388BECDA0}"/>
              </a:ext>
            </a:extLst>
          </p:cNvPr>
          <p:cNvSpPr>
            <a:spLocks noGrp="1"/>
          </p:cNvSpPr>
          <p:nvPr>
            <p:ph type="ftr" sz="quarter" idx="11"/>
          </p:nvPr>
        </p:nvSpPr>
        <p:spPr/>
        <p:txBody>
          <a:bodyPr/>
          <a:lstStyle/>
          <a:p>
            <a:pPr>
              <a:defRPr/>
            </a:pPr>
            <a:r>
              <a:rPr lang="en-GB"/>
              <a:t>11kbw.com</a:t>
            </a:r>
          </a:p>
        </p:txBody>
      </p:sp>
      <p:sp>
        <p:nvSpPr>
          <p:cNvPr id="3" name="Slide Number Placeholder 2">
            <a:extLst>
              <a:ext uri="{FF2B5EF4-FFF2-40B4-BE49-F238E27FC236}">
                <a16:creationId xmlns:a16="http://schemas.microsoft.com/office/drawing/2014/main" xmlns="" id="{277E9B42-7D29-4548-950E-3842268B5168}"/>
              </a:ext>
            </a:extLst>
          </p:cNvPr>
          <p:cNvSpPr>
            <a:spLocks noGrp="1"/>
          </p:cNvSpPr>
          <p:nvPr>
            <p:ph type="sldNum" sz="quarter" idx="12"/>
          </p:nvPr>
        </p:nvSpPr>
        <p:spPr/>
        <p:txBody>
          <a:bodyPr/>
          <a:lstStyle/>
          <a:p>
            <a:fld id="{6D050DDF-A1E6-4DE9-BB46-4709DA8D97FE}" type="slidenum">
              <a:rPr lang="en-GB" altLang="en-US" smtClean="0"/>
              <a:pPr/>
              <a:t>41</a:t>
            </a:fld>
            <a:endParaRPr lang="en-GB" altLang="en-US"/>
          </a:p>
        </p:txBody>
      </p:sp>
    </p:spTree>
    <p:extLst>
      <p:ext uri="{BB962C8B-B14F-4D97-AF65-F5344CB8AC3E}">
        <p14:creationId xmlns:p14="http://schemas.microsoft.com/office/powerpoint/2010/main" val="3227342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D2EE0A-D529-402A-A30E-93170DABDC69}"/>
              </a:ext>
            </a:extLst>
          </p:cNvPr>
          <p:cNvSpPr>
            <a:spLocks noGrp="1"/>
          </p:cNvSpPr>
          <p:nvPr>
            <p:ph type="title"/>
          </p:nvPr>
        </p:nvSpPr>
        <p:spPr/>
        <p:txBody>
          <a:bodyPr/>
          <a:lstStyle/>
          <a:p>
            <a:r>
              <a:rPr lang="en-GB" dirty="0"/>
              <a:t>5. Revoking a JRCCO</a:t>
            </a:r>
          </a:p>
        </p:txBody>
      </p:sp>
      <p:graphicFrame>
        <p:nvGraphicFramePr>
          <p:cNvPr id="6" name="Content Placeholder 5">
            <a:extLst>
              <a:ext uri="{FF2B5EF4-FFF2-40B4-BE49-F238E27FC236}">
                <a16:creationId xmlns:a16="http://schemas.microsoft.com/office/drawing/2014/main" xmlns="" id="{FD22B593-534B-4278-8AA9-90A425CD357A}"/>
              </a:ext>
            </a:extLst>
          </p:cNvPr>
          <p:cNvGraphicFramePr>
            <a:graphicFrameLocks noGrp="1"/>
          </p:cNvGraphicFramePr>
          <p:nvPr>
            <p:ph idx="1"/>
            <p:extLst>
              <p:ext uri="{D42A27DB-BD31-4B8C-83A1-F6EECF244321}">
                <p14:modId xmlns:p14="http://schemas.microsoft.com/office/powerpoint/2010/main" val="1630414461"/>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95C8C94E-8D9F-418A-A8E2-9A4BCAE28452}"/>
              </a:ext>
            </a:extLst>
          </p:cNvPr>
          <p:cNvSpPr>
            <a:spLocks noGrp="1"/>
          </p:cNvSpPr>
          <p:nvPr>
            <p:ph type="ftr" sz="quarter" idx="11"/>
          </p:nvPr>
        </p:nvSpPr>
        <p:spPr/>
        <p:txBody>
          <a:bodyPr/>
          <a:lstStyle/>
          <a:p>
            <a:pPr>
              <a:defRPr/>
            </a:pPr>
            <a:r>
              <a:rPr lang="en-GB"/>
              <a:t>11kbw.com</a:t>
            </a:r>
          </a:p>
        </p:txBody>
      </p:sp>
      <p:sp>
        <p:nvSpPr>
          <p:cNvPr id="7" name="Slide Number Placeholder 6">
            <a:extLst>
              <a:ext uri="{FF2B5EF4-FFF2-40B4-BE49-F238E27FC236}">
                <a16:creationId xmlns:a16="http://schemas.microsoft.com/office/drawing/2014/main" xmlns="" id="{B3E508D0-115A-425A-BF27-5162258866B7}"/>
              </a:ext>
            </a:extLst>
          </p:cNvPr>
          <p:cNvSpPr>
            <a:spLocks noGrp="1"/>
          </p:cNvSpPr>
          <p:nvPr>
            <p:ph type="sldNum" sz="quarter" idx="12"/>
          </p:nvPr>
        </p:nvSpPr>
        <p:spPr/>
        <p:txBody>
          <a:bodyPr/>
          <a:lstStyle/>
          <a:p>
            <a:fld id="{6D050DDF-A1E6-4DE9-BB46-4709DA8D97FE}" type="slidenum">
              <a:rPr lang="en-GB" altLang="en-US" smtClean="0"/>
              <a:pPr/>
              <a:t>42</a:t>
            </a:fld>
            <a:endParaRPr lang="en-GB" altLang="en-US"/>
          </a:p>
        </p:txBody>
      </p:sp>
    </p:spTree>
    <p:extLst>
      <p:ext uri="{BB962C8B-B14F-4D97-AF65-F5344CB8AC3E}">
        <p14:creationId xmlns:p14="http://schemas.microsoft.com/office/powerpoint/2010/main" val="10787425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5. Revoking a JRCCO</a:t>
            </a:r>
          </a:p>
        </p:txBody>
      </p:sp>
      <p:sp>
        <p:nvSpPr>
          <p:cNvPr id="3" name="Content Placeholder 2"/>
          <p:cNvSpPr>
            <a:spLocks noGrp="1"/>
          </p:cNvSpPr>
          <p:nvPr>
            <p:ph sz="quarter" idx="10"/>
          </p:nvPr>
        </p:nvSpPr>
        <p:spPr>
          <a:xfrm>
            <a:off x="359999" y="1043999"/>
            <a:ext cx="8414545" cy="4178708"/>
          </a:xfrm>
        </p:spPr>
        <p:txBody>
          <a:bodyPr>
            <a:spAutoFit/>
          </a:bodyPr>
          <a:lstStyle/>
          <a:p>
            <a:pPr marL="457200" indent="-457200">
              <a:buFont typeface="Wingdings" charset="2"/>
              <a:buChar char="Ø"/>
            </a:pPr>
            <a:r>
              <a:rPr lang="en-GB" sz="2000" dirty="0"/>
              <a:t>No specific statutory power to revoke/vary - CPR rule 3.17</a:t>
            </a:r>
          </a:p>
          <a:p>
            <a:pPr marL="457200" indent="-457200">
              <a:buFont typeface="Wingdings" charset="2"/>
              <a:buChar char="Ø"/>
            </a:pPr>
            <a:endParaRPr lang="en-GB" sz="2000" dirty="0"/>
          </a:p>
          <a:p>
            <a:pPr marL="457200" indent="-457200">
              <a:buFont typeface="Wingdings" charset="2"/>
              <a:buChar char="Ø"/>
            </a:pPr>
            <a:r>
              <a:rPr lang="en-GB" sz="2000" dirty="0"/>
              <a:t>Admin Court Guide says where court reconsiders at a hearing whether or not to make a JRCCO, the paper decision should only be revisited in exceptional circumstances </a:t>
            </a:r>
          </a:p>
          <a:p>
            <a:pPr marL="457200" indent="-457200">
              <a:buFont typeface="Wingdings" charset="2"/>
              <a:buChar char="Ø"/>
            </a:pPr>
            <a:endParaRPr lang="en-GB" sz="2000" dirty="0"/>
          </a:p>
          <a:p>
            <a:pPr marL="457200" indent="-457200">
              <a:buFont typeface="Wingdings" charset="2"/>
              <a:buChar char="Ø"/>
            </a:pPr>
            <a:r>
              <a:rPr lang="en-GB" sz="2000" i="1" dirty="0"/>
              <a:t>Harvey </a:t>
            </a:r>
            <a:r>
              <a:rPr lang="en-GB" sz="2000" dirty="0"/>
              <a:t>– no authority for this. Failure to give full and frank disclosure, failure comply with obligations of Act, founds jurisdiction for Court to review decision it has made</a:t>
            </a:r>
          </a:p>
          <a:p>
            <a:pPr marL="457200" indent="-457200">
              <a:buFont typeface="Wingdings" charset="2"/>
              <a:buChar char="Ø"/>
            </a:pPr>
            <a:endParaRPr lang="en-GB" sz="2000" dirty="0"/>
          </a:p>
          <a:p>
            <a:pPr marL="457200" indent="-457200">
              <a:buFont typeface="Wingdings" charset="2"/>
              <a:buChar char="Ø"/>
            </a:pPr>
            <a:r>
              <a:rPr lang="en-GB" sz="2000" dirty="0"/>
              <a:t>Cited §31 of </a:t>
            </a:r>
            <a:r>
              <a:rPr lang="en-GB" sz="2000" i="1" dirty="0" err="1"/>
              <a:t>Buglife</a:t>
            </a:r>
            <a:endParaRPr lang="en-GB" sz="2000" i="1" dirty="0"/>
          </a:p>
          <a:p>
            <a:pPr marL="457200" indent="-457200">
              <a:buFont typeface="Wingdings" charset="2"/>
              <a:buChar char="Ø"/>
            </a:pPr>
            <a:endParaRPr lang="en-GB" sz="2000" i="1" dirty="0"/>
          </a:p>
          <a:p>
            <a:pPr marL="457200" indent="-457200">
              <a:buFont typeface="Wingdings" charset="2"/>
              <a:buChar char="Ø"/>
            </a:pPr>
            <a:r>
              <a:rPr lang="en-GB" sz="2000" dirty="0"/>
              <a:t>No general power to revisit decision on CCO</a:t>
            </a:r>
          </a:p>
        </p:txBody>
      </p:sp>
    </p:spTree>
    <p:extLst>
      <p:ext uri="{BB962C8B-B14F-4D97-AF65-F5344CB8AC3E}">
        <p14:creationId xmlns:p14="http://schemas.microsoft.com/office/powerpoint/2010/main" val="18927097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132C92-76C5-40EE-A9AC-AA5296ECD9A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75CD96E2-2DC2-4ACD-9B94-F89EE7A81FC8}"/>
              </a:ext>
            </a:extLst>
          </p:cNvPr>
          <p:cNvSpPr>
            <a:spLocks noGrp="1"/>
          </p:cNvSpPr>
          <p:nvPr>
            <p:ph idx="1"/>
          </p:nvPr>
        </p:nvSpPr>
        <p:spPr/>
        <p:txBody>
          <a:bodyPr/>
          <a:lstStyle/>
          <a:p>
            <a:endParaRPr lang="en-GB"/>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pPr>
              <a:defRPr/>
            </a:pPr>
            <a:r>
              <a:rPr lang="en-GB"/>
              <a:t>11kbw.com</a:t>
            </a:r>
          </a:p>
        </p:txBody>
      </p:sp>
      <p:sp>
        <p:nvSpPr>
          <p:cNvPr id="6" name="Rectangle 5">
            <a:extLst>
              <a:ext uri="{FF2B5EF4-FFF2-40B4-BE49-F238E27FC236}">
                <a16:creationId xmlns:a16="http://schemas.microsoft.com/office/drawing/2014/main" xmlns="" id="{E0B2C377-7087-44A5-9AAB-159552335B5D}"/>
              </a:ext>
            </a:extLst>
          </p:cNvPr>
          <p:cNvSpPr/>
          <p:nvPr/>
        </p:nvSpPr>
        <p:spPr>
          <a:xfrm>
            <a:off x="358776" y="1044000"/>
            <a:ext cx="8424000" cy="2308324"/>
          </a:xfrm>
          <a:prstGeom prst="rect">
            <a:avLst/>
          </a:prstGeom>
        </p:spPr>
        <p:txBody>
          <a:bodyPr wrap="square">
            <a:spAutoFit/>
          </a:bodyPr>
          <a:lstStyle/>
          <a:p>
            <a:pPr lvl="0" algn="ctr"/>
            <a:r>
              <a:rPr lang="en-US" sz="7200" b="1" u="sng" dirty="0"/>
              <a:t>COSTS ORDERS AND LEGAL AID</a:t>
            </a:r>
          </a:p>
        </p:txBody>
      </p:sp>
      <p:sp>
        <p:nvSpPr>
          <p:cNvPr id="7" name="Slide Number Placeholder 6">
            <a:extLst>
              <a:ext uri="{FF2B5EF4-FFF2-40B4-BE49-F238E27FC236}">
                <a16:creationId xmlns:a16="http://schemas.microsoft.com/office/drawing/2014/main" xmlns="" id="{C4B24879-EF43-4AD9-8A35-A15E45241F4F}"/>
              </a:ext>
            </a:extLst>
          </p:cNvPr>
          <p:cNvSpPr>
            <a:spLocks noGrp="1"/>
          </p:cNvSpPr>
          <p:nvPr>
            <p:ph type="sldNum" sz="quarter" idx="12"/>
          </p:nvPr>
        </p:nvSpPr>
        <p:spPr/>
        <p:txBody>
          <a:bodyPr/>
          <a:lstStyle/>
          <a:p>
            <a:fld id="{6D050DDF-A1E6-4DE9-BB46-4709DA8D97FE}" type="slidenum">
              <a:rPr lang="en-GB" altLang="en-US" smtClean="0"/>
              <a:pPr/>
              <a:t>44</a:t>
            </a:fld>
            <a:endParaRPr lang="en-GB" altLang="en-US"/>
          </a:p>
        </p:txBody>
      </p:sp>
    </p:spTree>
    <p:extLst>
      <p:ext uri="{BB962C8B-B14F-4D97-AF65-F5344CB8AC3E}">
        <p14:creationId xmlns:p14="http://schemas.microsoft.com/office/powerpoint/2010/main" val="2634006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1. Orders in favour of legally aided Cs</a:t>
            </a:r>
          </a:p>
        </p:txBody>
      </p:sp>
      <p:sp>
        <p:nvSpPr>
          <p:cNvPr id="3" name="Content Placeholder 2"/>
          <p:cNvSpPr>
            <a:spLocks noGrp="1"/>
          </p:cNvSpPr>
          <p:nvPr>
            <p:ph sz="quarter" idx="10"/>
          </p:nvPr>
        </p:nvSpPr>
        <p:spPr>
          <a:xfrm>
            <a:off x="359999" y="1043999"/>
            <a:ext cx="8414545" cy="5794535"/>
          </a:xfrm>
        </p:spPr>
        <p:txBody>
          <a:bodyPr>
            <a:spAutoFit/>
          </a:bodyPr>
          <a:lstStyle/>
          <a:p>
            <a:pPr marL="457200" indent="-457200">
              <a:buFont typeface="Wingdings" charset="2"/>
              <a:buChar char="Ø"/>
            </a:pPr>
            <a:r>
              <a:rPr lang="en-GB" sz="2000" dirty="0"/>
              <a:t>Regulation 21 of the Civil Legal Aid (Costs) Regulations 2013</a:t>
            </a:r>
          </a:p>
          <a:p>
            <a:pPr marL="457200" indent="-457200">
              <a:buFont typeface="Wingdings" charset="2"/>
              <a:buChar char="Ø"/>
            </a:pPr>
            <a:endParaRPr lang="en-GB" sz="2000" dirty="0"/>
          </a:p>
          <a:p>
            <a:pPr marL="457200" indent="-457200">
              <a:buFont typeface="Wingdings" charset="2"/>
              <a:buChar char="Ø"/>
            </a:pPr>
            <a:r>
              <a:rPr lang="en-GB" sz="2000" dirty="0"/>
              <a:t>Amount of costs to be paid under a legally aided party’s costs order or costs agreement must be determined as if that party were not legally aided </a:t>
            </a:r>
          </a:p>
          <a:p>
            <a:pPr marL="457200" indent="-457200">
              <a:buFont typeface="Wingdings" charset="2"/>
              <a:buChar char="Ø"/>
            </a:pPr>
            <a:endParaRPr lang="en-GB" sz="2000" dirty="0"/>
          </a:p>
          <a:p>
            <a:pPr marL="457200" indent="-457200">
              <a:buFont typeface="Wingdings" charset="2"/>
              <a:buChar char="Ø"/>
            </a:pPr>
            <a:r>
              <a:rPr lang="en-GB" sz="2000" dirty="0"/>
              <a:t>Reg. 21(4) - amount of costs is not limited, by any rule of law which limits the costs recoverable by a party to proceedings to the amount the party is liable to pay their representatives, to the amount payable to the provider in accordance with the legal aid arrangements </a:t>
            </a:r>
          </a:p>
          <a:p>
            <a:pPr marL="457200" indent="-457200">
              <a:buFont typeface="Wingdings" charset="2"/>
              <a:buChar char="Ø"/>
            </a:pPr>
            <a:endParaRPr lang="en-GB" sz="2000" dirty="0"/>
          </a:p>
          <a:p>
            <a:pPr marL="457200" indent="-457200">
              <a:buFont typeface="Wingdings" charset="2"/>
              <a:buChar char="Ø"/>
            </a:pPr>
            <a:r>
              <a:rPr lang="en-GB" sz="2000" dirty="0"/>
              <a:t>Legally aided C to recover costs at his lawyer’s ordinary commercial rates (not those paid under legal aid regime)</a:t>
            </a:r>
          </a:p>
          <a:p>
            <a:pPr marL="0" indent="0">
              <a:buNone/>
            </a:pPr>
            <a:endParaRPr lang="en-GB" sz="2000" dirty="0"/>
          </a:p>
          <a:p>
            <a:pPr marL="457200" indent="-457200">
              <a:buFont typeface="Wingdings" charset="2"/>
              <a:buChar char="Ø"/>
            </a:pPr>
            <a:endParaRPr lang="en-GB" sz="2000" dirty="0"/>
          </a:p>
          <a:p>
            <a:pPr marL="457200" indent="-457200">
              <a:buFont typeface="Wingdings" charset="2"/>
              <a:buChar char="Ø"/>
            </a:pPr>
            <a:endParaRPr lang="en-GB" sz="2000" dirty="0"/>
          </a:p>
          <a:p>
            <a:pPr marL="457200" indent="-457200">
              <a:buFont typeface="Wingdings" charset="2"/>
              <a:buChar char="Ø"/>
            </a:pPr>
            <a:endParaRPr lang="en-GB" sz="2000" dirty="0"/>
          </a:p>
          <a:p>
            <a:pPr marL="457200" indent="-457200">
              <a:buFont typeface="Wingdings" charset="2"/>
              <a:buChar char="Ø"/>
            </a:pPr>
            <a:endParaRPr lang="en-GB" sz="2000" dirty="0"/>
          </a:p>
        </p:txBody>
      </p:sp>
    </p:spTree>
    <p:extLst>
      <p:ext uri="{BB962C8B-B14F-4D97-AF65-F5344CB8AC3E}">
        <p14:creationId xmlns:p14="http://schemas.microsoft.com/office/powerpoint/2010/main" val="918890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1. Orders in favour of legally aided Cs</a:t>
            </a:r>
          </a:p>
        </p:txBody>
      </p:sp>
      <p:sp>
        <p:nvSpPr>
          <p:cNvPr id="3" name="Content Placeholder 2"/>
          <p:cNvSpPr>
            <a:spLocks noGrp="1"/>
          </p:cNvSpPr>
          <p:nvPr>
            <p:ph sz="quarter" idx="10"/>
          </p:nvPr>
        </p:nvSpPr>
        <p:spPr>
          <a:xfrm>
            <a:off x="359999" y="1043999"/>
            <a:ext cx="8414545" cy="4674678"/>
          </a:xfrm>
        </p:spPr>
        <p:txBody>
          <a:bodyPr>
            <a:spAutoFit/>
          </a:bodyPr>
          <a:lstStyle/>
          <a:p>
            <a:pPr marL="457200" indent="-457200">
              <a:buFont typeface="Wingdings" charset="2"/>
              <a:buChar char="Ø"/>
            </a:pPr>
            <a:r>
              <a:rPr lang="en-GB" sz="2000" i="1" dirty="0"/>
              <a:t>ZN (Afghanistan) v Secretary of State for the Home Department </a:t>
            </a:r>
            <a:r>
              <a:rPr lang="en-GB" sz="2000" dirty="0"/>
              <a:t>[2018] EWCA </a:t>
            </a:r>
            <a:r>
              <a:rPr lang="en-GB" sz="2000" dirty="0" err="1"/>
              <a:t>Civ</a:t>
            </a:r>
            <a:r>
              <a:rPr lang="en-GB" sz="2000" dirty="0"/>
              <a:t> 1059</a:t>
            </a:r>
          </a:p>
          <a:p>
            <a:pPr marL="457200" indent="-457200">
              <a:buFont typeface="Wingdings" charset="2"/>
              <a:buChar char="Ø"/>
            </a:pPr>
            <a:endParaRPr lang="en-GB" sz="2000" i="1" dirty="0"/>
          </a:p>
          <a:p>
            <a:pPr marL="457200" indent="-457200">
              <a:buFont typeface="Wingdings" charset="2"/>
              <a:buChar char="Ø"/>
            </a:pPr>
            <a:r>
              <a:rPr lang="en-GB" sz="2000" dirty="0"/>
              <a:t>Discussion of comments in </a:t>
            </a:r>
            <a:r>
              <a:rPr lang="en-GB" sz="2000" i="1" dirty="0"/>
              <a:t>JFS </a:t>
            </a:r>
            <a:r>
              <a:rPr lang="en-GB" sz="2000" dirty="0"/>
              <a:t>about the impact of not recovering costs on lawyers who undertake publicly funded work. </a:t>
            </a:r>
          </a:p>
          <a:p>
            <a:pPr marL="457200" indent="-457200">
              <a:buFont typeface="Wingdings" charset="2"/>
              <a:buChar char="Ø"/>
            </a:pPr>
            <a:endParaRPr lang="en-GB" sz="2000" dirty="0"/>
          </a:p>
          <a:p>
            <a:pPr marL="457200" indent="-457200">
              <a:buFont typeface="Wingdings" charset="2"/>
              <a:buChar char="Ø"/>
            </a:pPr>
            <a:r>
              <a:rPr lang="en-GB" sz="2000" dirty="0"/>
              <a:t>Fact that one party is legally aided could be taken into account when deciding on an award of costs, but it is unlikely to affect the outcome</a:t>
            </a:r>
          </a:p>
          <a:p>
            <a:pPr marL="457200" indent="-457200">
              <a:buFont typeface="Wingdings" charset="2"/>
              <a:buChar char="Ø"/>
            </a:pPr>
            <a:endParaRPr lang="en-GB" sz="2000" dirty="0"/>
          </a:p>
          <a:p>
            <a:pPr marL="457200" indent="-457200">
              <a:buFont typeface="Wingdings" charset="2"/>
              <a:buChar char="Ø"/>
            </a:pPr>
            <a:r>
              <a:rPr lang="en-GB" sz="2000" dirty="0"/>
              <a:t>See also </a:t>
            </a:r>
            <a:r>
              <a:rPr lang="en-GB" sz="2000" i="1" dirty="0"/>
              <a:t>R (Sino) v Secretary of State for the Home Department </a:t>
            </a:r>
            <a:r>
              <a:rPr lang="en-GB" sz="2000" dirty="0"/>
              <a:t>[2016] EWHC 803 (Admin) </a:t>
            </a:r>
          </a:p>
          <a:p>
            <a:pPr marL="457200" indent="-457200">
              <a:buFont typeface="Wingdings" charset="2"/>
              <a:buChar char="Ø"/>
            </a:pPr>
            <a:endParaRPr lang="en-GB" sz="2000" dirty="0"/>
          </a:p>
          <a:p>
            <a:pPr marL="457200" indent="-457200">
              <a:buFont typeface="Wingdings" charset="2"/>
              <a:buChar char="Ø"/>
            </a:pPr>
            <a:r>
              <a:rPr lang="en-GB" sz="2000" dirty="0"/>
              <a:t>When assessing costs, court can take into account fact lawyers doing publicly funded work might not recover their costs at a commercial rate</a:t>
            </a:r>
          </a:p>
          <a:p>
            <a:pPr marL="0" lvl="3" indent="0">
              <a:buNone/>
            </a:pPr>
            <a:endParaRPr lang="en-GB" dirty="0"/>
          </a:p>
        </p:txBody>
      </p:sp>
    </p:spTree>
    <p:extLst>
      <p:ext uri="{BB962C8B-B14F-4D97-AF65-F5344CB8AC3E}">
        <p14:creationId xmlns:p14="http://schemas.microsoft.com/office/powerpoint/2010/main" val="1133358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2. Orders against legally aided Cs</a:t>
            </a:r>
          </a:p>
        </p:txBody>
      </p:sp>
      <p:sp>
        <p:nvSpPr>
          <p:cNvPr id="3" name="Content Placeholder 2"/>
          <p:cNvSpPr>
            <a:spLocks noGrp="1"/>
          </p:cNvSpPr>
          <p:nvPr>
            <p:ph sz="quarter" idx="10"/>
          </p:nvPr>
        </p:nvSpPr>
        <p:spPr>
          <a:xfrm>
            <a:off x="359999" y="1043999"/>
            <a:ext cx="8414545" cy="150362"/>
          </a:xfrm>
        </p:spPr>
        <p:txBody>
          <a:bodyPr>
            <a:spAutoFit/>
          </a:bodyPr>
          <a:lstStyle/>
          <a:p>
            <a:pPr marL="0" lvl="3" indent="0">
              <a:buNone/>
            </a:pPr>
            <a:endParaRPr lang="en-GB" dirty="0"/>
          </a:p>
        </p:txBody>
      </p:sp>
      <p:graphicFrame>
        <p:nvGraphicFramePr>
          <p:cNvPr id="6" name="Content Placeholder 5">
            <a:extLst>
              <a:ext uri="{FF2B5EF4-FFF2-40B4-BE49-F238E27FC236}">
                <a16:creationId xmlns:a16="http://schemas.microsoft.com/office/drawing/2014/main" xmlns="" id="{F9EEF91E-CB29-884E-9871-D7722173E493}"/>
              </a:ext>
            </a:extLst>
          </p:cNvPr>
          <p:cNvGraphicFramePr>
            <a:graphicFrameLocks/>
          </p:cNvGraphicFramePr>
          <p:nvPr>
            <p:extLst>
              <p:ext uri="{D42A27DB-BD31-4B8C-83A1-F6EECF244321}">
                <p14:modId xmlns:p14="http://schemas.microsoft.com/office/powerpoint/2010/main" val="2223221376"/>
              </p:ext>
            </p:extLst>
          </p:nvPr>
        </p:nvGraphicFramePr>
        <p:xfrm>
          <a:off x="1206500" y="1334824"/>
          <a:ext cx="6731000" cy="3927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26566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2. Costs in High Court</a:t>
            </a:r>
          </a:p>
        </p:txBody>
      </p:sp>
      <p:sp>
        <p:nvSpPr>
          <p:cNvPr id="3" name="Content Placeholder 2"/>
          <p:cNvSpPr>
            <a:spLocks noGrp="1"/>
          </p:cNvSpPr>
          <p:nvPr>
            <p:ph sz="quarter" idx="10"/>
          </p:nvPr>
        </p:nvSpPr>
        <p:spPr>
          <a:xfrm>
            <a:off x="359999" y="1043999"/>
            <a:ext cx="8414545" cy="4178708"/>
          </a:xfrm>
        </p:spPr>
        <p:txBody>
          <a:bodyPr>
            <a:spAutoFit/>
          </a:bodyPr>
          <a:lstStyle/>
          <a:p>
            <a:pPr marL="0" indent="0">
              <a:buNone/>
            </a:pPr>
            <a:r>
              <a:rPr lang="en-GB" sz="2000" dirty="0"/>
              <a:t>1. The Claimant shall pay the Defendant’s reasonable costs of the claim, to be subject of a detailed assessment on the standard basis if not agreed. </a:t>
            </a:r>
          </a:p>
          <a:p>
            <a:pPr marL="457200" indent="-457200">
              <a:buFont typeface="Wingdings" charset="2"/>
              <a:buChar char="Ø"/>
            </a:pPr>
            <a:endParaRPr lang="en-GB" sz="2000" dirty="0"/>
          </a:p>
          <a:p>
            <a:pPr marL="0" indent="0">
              <a:buNone/>
            </a:pPr>
            <a:r>
              <a:rPr lang="en-GB" sz="2000" dirty="0"/>
              <a:t>2. The Claimant’s liability to pay costs under paragraph (1) shall not be enforced save following and in accordance with a determination by the costs judge of the amount which it is reasonable for the Claimant to pay in accordance with section 26(1) of the Legal Aid, Sentencing and Punishment of Offenders Act 2012. </a:t>
            </a:r>
          </a:p>
          <a:p>
            <a:pPr marL="0" indent="0">
              <a:buNone/>
            </a:pPr>
            <a:endParaRPr lang="en-GB" sz="2000" dirty="0"/>
          </a:p>
          <a:p>
            <a:pPr marL="0" indent="0">
              <a:buNone/>
            </a:pPr>
            <a:r>
              <a:rPr lang="en-GB" sz="2000" dirty="0"/>
              <a:t>3. The Claimant’s costs of the claim shall be the subject of detailed assessment in accordance with the Civil Legal Aid (Costs) Regulations 2013</a:t>
            </a:r>
          </a:p>
          <a:p>
            <a:pPr marL="457200" indent="-457200">
              <a:buFont typeface="Wingdings" charset="2"/>
              <a:buChar char="Ø"/>
            </a:pPr>
            <a:endParaRPr lang="en-GB" sz="2000" dirty="0"/>
          </a:p>
        </p:txBody>
      </p:sp>
    </p:spTree>
    <p:extLst>
      <p:ext uri="{BB962C8B-B14F-4D97-AF65-F5344CB8AC3E}">
        <p14:creationId xmlns:p14="http://schemas.microsoft.com/office/powerpoint/2010/main" val="28733343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2. Costs in High Court</a:t>
            </a:r>
          </a:p>
        </p:txBody>
      </p:sp>
      <p:sp>
        <p:nvSpPr>
          <p:cNvPr id="3" name="Content Placeholder 2"/>
          <p:cNvSpPr>
            <a:spLocks noGrp="1"/>
          </p:cNvSpPr>
          <p:nvPr>
            <p:ph sz="quarter" idx="10"/>
          </p:nvPr>
        </p:nvSpPr>
        <p:spPr>
          <a:xfrm>
            <a:off x="359999" y="1043999"/>
            <a:ext cx="8414545" cy="5148204"/>
          </a:xfrm>
        </p:spPr>
        <p:txBody>
          <a:bodyPr>
            <a:spAutoFit/>
          </a:bodyPr>
          <a:lstStyle/>
          <a:p>
            <a:pPr marL="457200" indent="-457200">
              <a:buFont typeface="Wingdings" charset="2"/>
              <a:buChar char="Ø"/>
            </a:pPr>
            <a:r>
              <a:rPr lang="en-GB" sz="2000" dirty="0"/>
              <a:t>In principle, costs follows the event – C ordered to pay D’s costs </a:t>
            </a:r>
          </a:p>
          <a:p>
            <a:pPr marL="457200" indent="-457200">
              <a:buFont typeface="Wingdings" charset="2"/>
              <a:buChar char="Ø"/>
            </a:pPr>
            <a:endParaRPr lang="en-GB" sz="2000" dirty="0"/>
          </a:p>
          <a:p>
            <a:pPr marL="457200" indent="-457200">
              <a:buFont typeface="Wingdings" charset="2"/>
              <a:buChar char="Ø"/>
            </a:pPr>
            <a:r>
              <a:rPr lang="en-GB" sz="2000" dirty="0"/>
              <a:t>Section 26(1) of LASPO – costs ordered against an individual in receipt of legal aid in civil proceedings must not exceed the amount (if any) which it is reasonable for the individual to pay having regard to all the circumstances, including (a) the financial resources of all of the parties to the proceedings; and (b) their conduct in connection with the dispute</a:t>
            </a:r>
          </a:p>
          <a:p>
            <a:pPr marL="457200" indent="-457200">
              <a:buFont typeface="Wingdings" charset="2"/>
              <a:buChar char="Ø"/>
            </a:pPr>
            <a:endParaRPr lang="en-GB" sz="2000" dirty="0"/>
          </a:p>
          <a:p>
            <a:pPr marL="457200" indent="-457200">
              <a:buFont typeface="Wingdings" charset="2"/>
              <a:buChar char="Ø"/>
            </a:pPr>
            <a:r>
              <a:rPr lang="en-GB" sz="2000" dirty="0"/>
              <a:t>Regulations determine what is reasonable - Civil Legal Aid (Costs) Regulations 2013</a:t>
            </a:r>
          </a:p>
          <a:p>
            <a:pPr marL="457200" indent="-457200">
              <a:buFont typeface="Wingdings" charset="2"/>
              <a:buChar char="Ø"/>
            </a:pPr>
            <a:endParaRPr lang="en-GB" sz="2000" dirty="0"/>
          </a:p>
          <a:p>
            <a:pPr marL="457200" indent="-457200">
              <a:buFont typeface="Wingdings" charset="2"/>
              <a:buChar char="Ø"/>
            </a:pPr>
            <a:r>
              <a:rPr lang="en-GB" sz="2000" dirty="0"/>
              <a:t>Assessment of resources – regulation 13</a:t>
            </a:r>
          </a:p>
          <a:p>
            <a:pPr marL="457200" indent="-457200">
              <a:buFont typeface="Wingdings" charset="2"/>
              <a:buChar char="Ø"/>
            </a:pPr>
            <a:endParaRPr lang="en-GB" sz="2000" dirty="0"/>
          </a:p>
          <a:p>
            <a:pPr marL="457200" indent="-457200">
              <a:buFont typeface="Wingdings" charset="2"/>
              <a:buChar char="Ø"/>
            </a:pPr>
            <a:endParaRPr lang="en-GB" sz="2000" dirty="0"/>
          </a:p>
          <a:p>
            <a:pPr marL="457200" indent="-457200">
              <a:buFont typeface="Wingdings" charset="2"/>
              <a:buChar char="Ø"/>
            </a:pPr>
            <a:endParaRPr lang="en-GB" sz="2000" dirty="0"/>
          </a:p>
        </p:txBody>
      </p:sp>
    </p:spTree>
    <p:extLst>
      <p:ext uri="{BB962C8B-B14F-4D97-AF65-F5344CB8AC3E}">
        <p14:creationId xmlns:p14="http://schemas.microsoft.com/office/powerpoint/2010/main" val="1101626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Costs at the permission stage (1)</a:t>
            </a:r>
          </a:p>
        </p:txBody>
      </p:sp>
      <p:sp>
        <p:nvSpPr>
          <p:cNvPr id="8" name="Content Placeholder 7"/>
          <p:cNvSpPr>
            <a:spLocks noGrp="1"/>
          </p:cNvSpPr>
          <p:nvPr>
            <p:ph idx="1"/>
          </p:nvPr>
        </p:nvSpPr>
        <p:spPr/>
        <p:txBody>
          <a:bodyPr/>
          <a:lstStyle/>
          <a:p>
            <a:r>
              <a:rPr lang="en-GB" b="1" dirty="0"/>
              <a:t>If permission granted</a:t>
            </a:r>
          </a:p>
          <a:p>
            <a:pPr marL="0" indent="0">
              <a:buNone/>
            </a:pPr>
            <a:endParaRPr lang="en-GB" dirty="0"/>
          </a:p>
          <a:p>
            <a:pPr lvl="2"/>
            <a:r>
              <a:rPr lang="en-GB" dirty="0"/>
              <a:t>CPR 44.13(1A)(b) Claimant's costs in the case but can seek an alternative order</a:t>
            </a:r>
          </a:p>
          <a:p>
            <a:pPr marL="0" indent="0">
              <a:buNone/>
            </a:pPr>
            <a:endParaRPr lang="en-GB" dirty="0"/>
          </a:p>
          <a:p>
            <a:pPr marL="0" indent="0">
              <a:buNone/>
            </a:pPr>
            <a:endParaRPr lang="en-GB" dirty="0"/>
          </a:p>
          <a:p>
            <a:r>
              <a:rPr lang="en-GB" b="1" dirty="0"/>
              <a:t>If permission is refused on the papers</a:t>
            </a:r>
          </a:p>
          <a:p>
            <a:pPr lvl="1"/>
            <a:r>
              <a:rPr lang="en-GB" dirty="0"/>
              <a:t>Defendant usually entitled to reasonable costs of drafting acknowledgement of service and summary grounds of resistance (“acknowledgement costs”), see </a:t>
            </a:r>
            <a:r>
              <a:rPr lang="en-GB" i="1" dirty="0"/>
              <a:t>Mount Cook</a:t>
            </a:r>
            <a:r>
              <a:rPr lang="en-GB" dirty="0"/>
              <a:t>, </a:t>
            </a:r>
            <a:r>
              <a:rPr lang="en-GB" i="1" dirty="0"/>
              <a:t>Ewing </a:t>
            </a:r>
            <a:r>
              <a:rPr lang="en-GB" dirty="0"/>
              <a:t>and </a:t>
            </a:r>
            <a:r>
              <a:rPr lang="en-GB" i="1" dirty="0" err="1"/>
              <a:t>Roundham</a:t>
            </a:r>
            <a:r>
              <a:rPr lang="en-GB" i="1" dirty="0"/>
              <a:t> and </a:t>
            </a:r>
            <a:r>
              <a:rPr lang="en-GB" i="1" dirty="0" err="1"/>
              <a:t>Larling</a:t>
            </a:r>
            <a:r>
              <a:rPr lang="en-GB" i="1" dirty="0"/>
              <a:t> Parish Council </a:t>
            </a:r>
          </a:p>
          <a:p>
            <a:pPr marL="162000" lvl="1" indent="0">
              <a:buNone/>
            </a:pPr>
            <a:endParaRPr lang="en-GB" i="1" dirty="0"/>
          </a:p>
          <a:p>
            <a:pPr lvl="1"/>
            <a:r>
              <a:rPr lang="en-GB" dirty="0"/>
              <a:t>If multiple defendants and interested parties, each one is generally entitled to recover their acknowledgement costs subject to proportionality: </a:t>
            </a:r>
            <a:r>
              <a:rPr lang="en-GB" i="1" dirty="0"/>
              <a:t>Campaign to Protect Rural England v SSCLG </a:t>
            </a:r>
            <a:r>
              <a:rPr lang="en-GB" dirty="0"/>
              <a:t>[2020] 1 WLR 352</a:t>
            </a:r>
          </a:p>
          <a:p>
            <a:pPr marL="162000" lvl="1" indent="0">
              <a:buNone/>
            </a:pPr>
            <a:endParaRPr lang="en-GB" dirty="0"/>
          </a:p>
          <a:p>
            <a:pPr lvl="1"/>
            <a:r>
              <a:rPr lang="en-GB" dirty="0"/>
              <a:t>However generally Defendants and Interested Parties are not entitled to recover “preparation costs”, </a:t>
            </a:r>
            <a:r>
              <a:rPr lang="en-GB" dirty="0" err="1"/>
              <a:t>ie</a:t>
            </a:r>
            <a:r>
              <a:rPr lang="en-GB" dirty="0"/>
              <a:t> all costs incurred other than “acknowledgement costs”, see </a:t>
            </a:r>
            <a:r>
              <a:rPr lang="en-GB" i="1" dirty="0"/>
              <a:t>Davey </a:t>
            </a:r>
            <a:r>
              <a:rPr lang="en-GB" dirty="0"/>
              <a:t>[2008] 1 WLR 878 </a:t>
            </a:r>
          </a:p>
          <a:p>
            <a:pPr marL="162000" lvl="1" indent="0">
              <a:buNone/>
            </a:pPr>
            <a:endParaRPr lang="en-GB" dirty="0"/>
          </a:p>
          <a:p>
            <a:pPr lvl="1"/>
            <a:r>
              <a:rPr lang="en-GB" dirty="0"/>
              <a:t>Procedure: request in summary grounds of resistance supported by a Costs Schedule. Judge, if refusing permission on the papers, should include a decision whether to award costs in principle or not. The Claimant has 14 days to respond in writing with other parties having 14 days to reply. </a:t>
            </a:r>
          </a:p>
          <a:p>
            <a:pPr lvl="1"/>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5</a:t>
            </a:fld>
            <a:endParaRPr lang="en-GB" altLang="en-US">
              <a:solidFill>
                <a:srgbClr val="414042"/>
              </a:solidFill>
            </a:endParaRPr>
          </a:p>
        </p:txBody>
      </p:sp>
    </p:spTree>
    <p:extLst>
      <p:ext uri="{BB962C8B-B14F-4D97-AF65-F5344CB8AC3E}">
        <p14:creationId xmlns:p14="http://schemas.microsoft.com/office/powerpoint/2010/main" val="3872349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2. Costs against the LC in High Court</a:t>
            </a:r>
          </a:p>
        </p:txBody>
      </p:sp>
      <p:sp>
        <p:nvSpPr>
          <p:cNvPr id="3" name="Content Placeholder 2"/>
          <p:cNvSpPr>
            <a:spLocks noGrp="1"/>
          </p:cNvSpPr>
          <p:nvPr>
            <p:ph sz="quarter" idx="10"/>
          </p:nvPr>
        </p:nvSpPr>
        <p:spPr>
          <a:xfrm>
            <a:off x="359999" y="1043999"/>
            <a:ext cx="8414545" cy="4501873"/>
          </a:xfrm>
        </p:spPr>
        <p:txBody>
          <a:bodyPr>
            <a:spAutoFit/>
          </a:bodyPr>
          <a:lstStyle/>
          <a:p>
            <a:pPr marL="457200" indent="-457200">
              <a:buFont typeface="Wingdings" charset="2"/>
              <a:buChar char="Ø"/>
            </a:pPr>
            <a:r>
              <a:rPr lang="en-GB" sz="2000" dirty="0"/>
              <a:t>Regulation 10 of the Civil Legal Aid (Costs) Regulations 2013 </a:t>
            </a:r>
          </a:p>
          <a:p>
            <a:pPr marL="457200" indent="-457200">
              <a:buFont typeface="Wingdings" charset="2"/>
              <a:buChar char="Ø"/>
            </a:pPr>
            <a:endParaRPr lang="en-GB" sz="2000" dirty="0"/>
          </a:p>
          <a:p>
            <a:pPr marL="457200" indent="-457200">
              <a:buFont typeface="Wingdings" charset="2"/>
              <a:buChar char="Ø"/>
            </a:pPr>
            <a:r>
              <a:rPr lang="en-GB" sz="2000" dirty="0"/>
              <a:t>Amount individual ordered to pay under s26 of LASPO less than full costs </a:t>
            </a:r>
          </a:p>
          <a:p>
            <a:pPr marL="457200" indent="-457200">
              <a:buFont typeface="Wingdings" charset="2"/>
              <a:buChar char="Ø"/>
            </a:pPr>
            <a:endParaRPr lang="en-GB" sz="2000" dirty="0"/>
          </a:p>
          <a:p>
            <a:pPr marL="457200" indent="-457200">
              <a:buFont typeface="Wingdings" charset="2"/>
              <a:buChar char="Ø"/>
            </a:pPr>
            <a:r>
              <a:rPr lang="en-GB" sz="2000" dirty="0"/>
              <a:t>Regulation 10(2) – court may make an order for payment by the Lord Chancellor to the non-legally aided party of the whole/any part of costs incurred by that party (other than costs LA party is required to pay under s26)</a:t>
            </a:r>
          </a:p>
          <a:p>
            <a:pPr marL="457200" indent="-457200">
              <a:buFont typeface="Wingdings" charset="2"/>
              <a:buChar char="Ø"/>
            </a:pPr>
            <a:endParaRPr lang="en-GB" sz="2000" dirty="0"/>
          </a:p>
          <a:p>
            <a:pPr marL="457200" indent="-457200">
              <a:buFont typeface="Wingdings" charset="2"/>
              <a:buChar char="Ø"/>
            </a:pPr>
            <a:r>
              <a:rPr lang="en-GB" sz="2000" dirty="0"/>
              <a:t>Four conditions</a:t>
            </a:r>
          </a:p>
          <a:p>
            <a:pPr marL="457200" indent="-457200">
              <a:buFont typeface="Wingdings" charset="2"/>
              <a:buChar char="Ø"/>
            </a:pPr>
            <a:endParaRPr lang="en-GB" sz="2000" dirty="0"/>
          </a:p>
          <a:p>
            <a:pPr marL="457200" indent="-457200">
              <a:buFont typeface="Wingdings" charset="2"/>
              <a:buChar char="Ø"/>
            </a:pPr>
            <a:endParaRPr lang="en-GB" sz="2000" dirty="0"/>
          </a:p>
          <a:p>
            <a:pPr marL="457200" indent="-457200">
              <a:buFont typeface="Wingdings" charset="2"/>
              <a:buChar char="Ø"/>
            </a:pPr>
            <a:endParaRPr lang="en-GB" sz="2000" dirty="0"/>
          </a:p>
        </p:txBody>
      </p:sp>
    </p:spTree>
    <p:extLst>
      <p:ext uri="{BB962C8B-B14F-4D97-AF65-F5344CB8AC3E}">
        <p14:creationId xmlns:p14="http://schemas.microsoft.com/office/powerpoint/2010/main" val="1109711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9B2BF7-D09F-4D4C-AD11-E85205404046}"/>
              </a:ext>
            </a:extLst>
          </p:cNvPr>
          <p:cNvSpPr>
            <a:spLocks noGrp="1"/>
          </p:cNvSpPr>
          <p:nvPr>
            <p:ph type="title"/>
          </p:nvPr>
        </p:nvSpPr>
        <p:spPr/>
        <p:txBody>
          <a:bodyPr/>
          <a:lstStyle/>
          <a:p>
            <a:r>
              <a:rPr lang="en-GB" dirty="0"/>
              <a:t>2. Costs against the LC in High Court</a:t>
            </a:r>
          </a:p>
        </p:txBody>
      </p:sp>
      <p:graphicFrame>
        <p:nvGraphicFramePr>
          <p:cNvPr id="6" name="Content Placeholder 5">
            <a:extLst>
              <a:ext uri="{FF2B5EF4-FFF2-40B4-BE49-F238E27FC236}">
                <a16:creationId xmlns:a16="http://schemas.microsoft.com/office/drawing/2014/main" xmlns="" id="{1D8BE816-48D6-47B0-B932-2F8059BCCBA4}"/>
              </a:ext>
            </a:extLst>
          </p:cNvPr>
          <p:cNvGraphicFramePr>
            <a:graphicFrameLocks noGrp="1"/>
          </p:cNvGraphicFramePr>
          <p:nvPr>
            <p:ph idx="1"/>
            <p:extLst>
              <p:ext uri="{D42A27DB-BD31-4B8C-83A1-F6EECF244321}">
                <p14:modId xmlns:p14="http://schemas.microsoft.com/office/powerpoint/2010/main" val="3303315034"/>
              </p:ext>
            </p:extLst>
          </p:nvPr>
        </p:nvGraphicFramePr>
        <p:xfrm>
          <a:off x="358775" y="1044575"/>
          <a:ext cx="8423275" cy="3976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xmlns="" id="{B0E05663-04C8-452D-9F7D-338388BECDA0}"/>
              </a:ext>
            </a:extLst>
          </p:cNvPr>
          <p:cNvSpPr>
            <a:spLocks noGrp="1"/>
          </p:cNvSpPr>
          <p:nvPr>
            <p:ph type="ftr" sz="quarter" idx="11"/>
          </p:nvPr>
        </p:nvSpPr>
        <p:spPr/>
        <p:txBody>
          <a:bodyPr/>
          <a:lstStyle/>
          <a:p>
            <a:pPr>
              <a:defRPr/>
            </a:pPr>
            <a:r>
              <a:rPr lang="en-GB"/>
              <a:t>11kbw.com</a:t>
            </a:r>
          </a:p>
        </p:txBody>
      </p:sp>
      <p:sp>
        <p:nvSpPr>
          <p:cNvPr id="3" name="Slide Number Placeholder 2">
            <a:extLst>
              <a:ext uri="{FF2B5EF4-FFF2-40B4-BE49-F238E27FC236}">
                <a16:creationId xmlns:a16="http://schemas.microsoft.com/office/drawing/2014/main" xmlns="" id="{277E9B42-7D29-4548-950E-3842268B5168}"/>
              </a:ext>
            </a:extLst>
          </p:cNvPr>
          <p:cNvSpPr>
            <a:spLocks noGrp="1"/>
          </p:cNvSpPr>
          <p:nvPr>
            <p:ph type="sldNum" sz="quarter" idx="12"/>
          </p:nvPr>
        </p:nvSpPr>
        <p:spPr/>
        <p:txBody>
          <a:bodyPr/>
          <a:lstStyle/>
          <a:p>
            <a:fld id="{6D050DDF-A1E6-4DE9-BB46-4709DA8D97FE}" type="slidenum">
              <a:rPr lang="en-GB" altLang="en-US" smtClean="0"/>
              <a:pPr/>
              <a:t>51</a:t>
            </a:fld>
            <a:endParaRPr lang="en-GB" altLang="en-US"/>
          </a:p>
        </p:txBody>
      </p:sp>
    </p:spTree>
    <p:extLst>
      <p:ext uri="{BB962C8B-B14F-4D97-AF65-F5344CB8AC3E}">
        <p14:creationId xmlns:p14="http://schemas.microsoft.com/office/powerpoint/2010/main" val="7215253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291592"/>
            <a:ext cx="6210000" cy="563714"/>
          </a:xfrm>
        </p:spPr>
        <p:txBody>
          <a:bodyPr/>
          <a:lstStyle/>
          <a:p>
            <a:r>
              <a:rPr lang="en-GB" sz="2400" dirty="0"/>
              <a:t>2. Costs against the LC in CA/SC</a:t>
            </a:r>
          </a:p>
        </p:txBody>
      </p:sp>
      <p:sp>
        <p:nvSpPr>
          <p:cNvPr id="3" name="Content Placeholder 2"/>
          <p:cNvSpPr>
            <a:spLocks noGrp="1"/>
          </p:cNvSpPr>
          <p:nvPr>
            <p:ph sz="quarter" idx="10"/>
          </p:nvPr>
        </p:nvSpPr>
        <p:spPr>
          <a:xfrm>
            <a:off x="359999" y="1043999"/>
            <a:ext cx="8414545" cy="3855543"/>
          </a:xfrm>
        </p:spPr>
        <p:txBody>
          <a:bodyPr>
            <a:spAutoFit/>
          </a:bodyPr>
          <a:lstStyle/>
          <a:p>
            <a:pPr marL="457200" indent="-457200">
              <a:buAutoNum type="arabicPeriod"/>
            </a:pPr>
            <a:r>
              <a:rPr lang="en-GB" sz="2000" dirty="0"/>
              <a:t>The Appellant is to pay such of the Respondent’s costs of the appeal assessed on the standard basis if not agreed, as may be determined pursuant to section 26(1) of the Legal Aid, Sentencing and Punishment of Offenders Act 2012 and regulation 16 of the Civil Legal Aid (Costs) Regulations 2013 </a:t>
            </a:r>
          </a:p>
          <a:p>
            <a:pPr marL="457200" indent="-457200">
              <a:buAutoNum type="arabicPeriod"/>
            </a:pPr>
            <a:endParaRPr lang="en-GB" sz="2000" dirty="0"/>
          </a:p>
          <a:p>
            <a:pPr marL="457200" indent="-457200">
              <a:buAutoNum type="arabicPeriod"/>
            </a:pPr>
            <a:r>
              <a:rPr lang="en-GB" sz="2000" dirty="0"/>
              <a:t>The Lord Chancellor shall pay such of the Respondent’s costs of the appeal, to be assessed on a standard basis if not agreed, as are not to be paid by the Appellant pursuant to paragraph (1) above, pursuant to regulation 10(2) of the Civil Legal Aid (Costs) Regulations 2013 </a:t>
            </a:r>
          </a:p>
          <a:p>
            <a:pPr marL="457200" indent="-457200">
              <a:buFont typeface="Wingdings" charset="2"/>
              <a:buChar char="Ø"/>
            </a:pPr>
            <a:endParaRPr lang="en-GB" sz="2000" dirty="0"/>
          </a:p>
          <a:p>
            <a:pPr marL="457200" indent="-457200">
              <a:buFont typeface="Wingdings" charset="2"/>
              <a:buChar char="Ø"/>
            </a:pPr>
            <a:endParaRPr lang="en-GB" sz="2000" dirty="0"/>
          </a:p>
        </p:txBody>
      </p:sp>
    </p:spTree>
    <p:extLst>
      <p:ext uri="{BB962C8B-B14F-4D97-AF65-F5344CB8AC3E}">
        <p14:creationId xmlns:p14="http://schemas.microsoft.com/office/powerpoint/2010/main" val="38371616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800" y="160011"/>
            <a:ext cx="8078400" cy="774250"/>
          </a:xfrm>
        </p:spPr>
        <p:txBody>
          <a:bodyPr/>
          <a:lstStyle/>
          <a:p>
            <a:r>
              <a:rPr lang="en-GB" sz="2800" dirty="0"/>
              <a:t>2. Costs against LC in CA/SC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18825762"/>
              </p:ext>
            </p:extLst>
          </p:nvPr>
        </p:nvGraphicFramePr>
        <p:xfrm>
          <a:off x="533400" y="1334824"/>
          <a:ext cx="8077200" cy="3927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GB"/>
              <a:t>11kbw.com</a:t>
            </a:r>
          </a:p>
        </p:txBody>
      </p:sp>
      <p:sp>
        <p:nvSpPr>
          <p:cNvPr id="5" name="Slide Number Placeholder 4"/>
          <p:cNvSpPr>
            <a:spLocks noGrp="1"/>
          </p:cNvSpPr>
          <p:nvPr>
            <p:ph type="sldNum" sz="quarter" idx="12"/>
          </p:nvPr>
        </p:nvSpPr>
        <p:spPr/>
        <p:txBody>
          <a:bodyPr/>
          <a:lstStyle/>
          <a:p>
            <a:fld id="{02606CB8-6CD6-4FD9-A59B-05CC9445B14F}" type="slidenum">
              <a:rPr lang="en-GB" smtClean="0"/>
              <a:pPr/>
              <a:t>53</a:t>
            </a:fld>
            <a:endParaRPr lang="en-GB"/>
          </a:p>
        </p:txBody>
      </p:sp>
    </p:spTree>
    <p:extLst>
      <p:ext uri="{BB962C8B-B14F-4D97-AF65-F5344CB8AC3E}">
        <p14:creationId xmlns:p14="http://schemas.microsoft.com/office/powerpoint/2010/main" val="35562689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42FFC4-2604-4A8B-9D4D-460E987F3F0C}"/>
              </a:ext>
            </a:extLst>
          </p:cNvPr>
          <p:cNvSpPr>
            <a:spLocks noGrp="1"/>
          </p:cNvSpPr>
          <p:nvPr>
            <p:ph type="title"/>
          </p:nvPr>
        </p:nvSpPr>
        <p:spPr/>
        <p:txBody>
          <a:bodyPr/>
          <a:lstStyle/>
          <a:p>
            <a:pPr algn="ctr"/>
            <a:endParaRPr lang="en-GB" dirty="0"/>
          </a:p>
        </p:txBody>
      </p:sp>
      <p:sp>
        <p:nvSpPr>
          <p:cNvPr id="3" name="Content Placeholder 2">
            <a:extLst>
              <a:ext uri="{FF2B5EF4-FFF2-40B4-BE49-F238E27FC236}">
                <a16:creationId xmlns:a16="http://schemas.microsoft.com/office/drawing/2014/main" xmlns="" id="{1E422B99-EB5E-426B-BABA-2B6B0A9014B4}"/>
              </a:ext>
            </a:extLst>
          </p:cNvPr>
          <p:cNvSpPr>
            <a:spLocks noGrp="1"/>
          </p:cNvSpPr>
          <p:nvPr>
            <p:ph idx="1"/>
          </p:nvPr>
        </p:nvSpPr>
        <p:spPr/>
        <p:txBody>
          <a:bodyPr/>
          <a:lstStyle/>
          <a:p>
            <a:pPr marL="0" indent="0" algn="ctr">
              <a:buNone/>
            </a:pPr>
            <a:endParaRPr lang="en-GB" sz="1400" b="1" dirty="0"/>
          </a:p>
          <a:p>
            <a:pPr marL="0" indent="0" algn="ctr">
              <a:buNone/>
            </a:pPr>
            <a:endParaRPr lang="en-GB" sz="2000" b="1" dirty="0"/>
          </a:p>
          <a:p>
            <a:pPr marL="0" indent="0" algn="ctr">
              <a:buNone/>
            </a:pPr>
            <a:r>
              <a:rPr lang="en-GB" sz="8800" b="1" dirty="0"/>
              <a:t>Q&amp;A</a:t>
            </a:r>
          </a:p>
          <a:p>
            <a:pPr marL="0" indent="0" algn="ctr">
              <a:buNone/>
            </a:pPr>
            <a:endParaRPr lang="en-GB" sz="1800" dirty="0"/>
          </a:p>
          <a:p>
            <a:pPr marL="0" indent="0" algn="ctr">
              <a:buNone/>
            </a:pPr>
            <a:endParaRPr lang="en-GB" sz="1800" dirty="0"/>
          </a:p>
          <a:p>
            <a:pPr marL="0" indent="0" algn="ctr">
              <a:buNone/>
            </a:pPr>
            <a:r>
              <a:rPr lang="en-GB" sz="1800" dirty="0"/>
              <a:t>Andrew </a:t>
            </a:r>
            <a:r>
              <a:rPr lang="en-GB" sz="1800" dirty="0" err="1"/>
              <a:t>Sharland</a:t>
            </a:r>
            <a:r>
              <a:rPr lang="en-GB" sz="1800" dirty="0"/>
              <a:t> QC							Joanne Clement</a:t>
            </a:r>
          </a:p>
          <a:p>
            <a:pPr marL="0" indent="0" algn="ctr">
              <a:buNone/>
            </a:pPr>
            <a:r>
              <a:rPr lang="en-GB" sz="1800" dirty="0">
                <a:hlinkClick r:id="rId2"/>
              </a:rPr>
              <a:t>Andrew.Sharland@11kbw.com</a:t>
            </a:r>
            <a:r>
              <a:rPr lang="en-GB" sz="1800" dirty="0"/>
              <a:t>  			   </a:t>
            </a:r>
            <a:r>
              <a:rPr lang="en-GB" sz="1800" dirty="0">
                <a:hlinkClick r:id="rId3"/>
              </a:rPr>
              <a:t>Joanne.Clement@11kbw.com</a:t>
            </a:r>
            <a:r>
              <a:rPr lang="en-GB" sz="1800" dirty="0"/>
              <a:t> </a:t>
            </a:r>
          </a:p>
        </p:txBody>
      </p:sp>
      <p:sp>
        <p:nvSpPr>
          <p:cNvPr id="5" name="Footer Placeholder 4">
            <a:extLst>
              <a:ext uri="{FF2B5EF4-FFF2-40B4-BE49-F238E27FC236}">
                <a16:creationId xmlns:a16="http://schemas.microsoft.com/office/drawing/2014/main" xmlns="" id="{7C09B4B6-8C0E-4A80-AB20-6597029391EC}"/>
              </a:ext>
            </a:extLst>
          </p:cNvPr>
          <p:cNvSpPr>
            <a:spLocks noGrp="1"/>
          </p:cNvSpPr>
          <p:nvPr>
            <p:ph type="ftr" sz="quarter" idx="11"/>
          </p:nvPr>
        </p:nvSpPr>
        <p:spPr/>
        <p:txBody>
          <a:bodyPr/>
          <a:lstStyle/>
          <a:p>
            <a:pPr>
              <a:defRPr/>
            </a:pPr>
            <a:r>
              <a:rPr lang="en-GB"/>
              <a:t>11kbw.com</a:t>
            </a:r>
          </a:p>
        </p:txBody>
      </p:sp>
      <p:sp>
        <p:nvSpPr>
          <p:cNvPr id="6" name="Slide Number Placeholder 5">
            <a:extLst>
              <a:ext uri="{FF2B5EF4-FFF2-40B4-BE49-F238E27FC236}">
                <a16:creationId xmlns:a16="http://schemas.microsoft.com/office/drawing/2014/main" xmlns="" id="{113FDB91-3007-4C7E-87F8-C45E4A2CB555}"/>
              </a:ext>
            </a:extLst>
          </p:cNvPr>
          <p:cNvSpPr>
            <a:spLocks noGrp="1"/>
          </p:cNvSpPr>
          <p:nvPr>
            <p:ph type="sldNum" sz="quarter" idx="12"/>
          </p:nvPr>
        </p:nvSpPr>
        <p:spPr/>
        <p:txBody>
          <a:bodyPr/>
          <a:lstStyle/>
          <a:p>
            <a:fld id="{6D050DDF-A1E6-4DE9-BB46-4709DA8D97FE}" type="slidenum">
              <a:rPr lang="en-GB" altLang="en-US" smtClean="0"/>
              <a:pPr/>
              <a:t>54</a:t>
            </a:fld>
            <a:endParaRPr lang="en-GB" altLang="en-US"/>
          </a:p>
        </p:txBody>
      </p:sp>
    </p:spTree>
    <p:extLst>
      <p:ext uri="{BB962C8B-B14F-4D97-AF65-F5344CB8AC3E}">
        <p14:creationId xmlns:p14="http://schemas.microsoft.com/office/powerpoint/2010/main" val="31897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Costs at the permission stage (2)</a:t>
            </a:r>
          </a:p>
        </p:txBody>
      </p:sp>
      <p:sp>
        <p:nvSpPr>
          <p:cNvPr id="8" name="Content Placeholder 7"/>
          <p:cNvSpPr>
            <a:spLocks noGrp="1"/>
          </p:cNvSpPr>
          <p:nvPr>
            <p:ph idx="1"/>
          </p:nvPr>
        </p:nvSpPr>
        <p:spPr/>
        <p:txBody>
          <a:bodyPr/>
          <a:lstStyle/>
          <a:p>
            <a:r>
              <a:rPr lang="en-GB" sz="1500" b="1" dirty="0"/>
              <a:t>If permission is refused after an oral hearing</a:t>
            </a:r>
          </a:p>
          <a:p>
            <a:pPr marL="0" indent="0">
              <a:buNone/>
            </a:pPr>
            <a:endParaRPr lang="en-GB" sz="1500" dirty="0"/>
          </a:p>
          <a:p>
            <a:pPr lvl="1"/>
            <a:r>
              <a:rPr lang="en-GB" sz="1500" dirty="0"/>
              <a:t>Defendants and Interested Parties are not normally entitled to the costs of attending the hearing</a:t>
            </a:r>
          </a:p>
          <a:p>
            <a:pPr lvl="1"/>
            <a:endParaRPr lang="en-GB" sz="1500" dirty="0"/>
          </a:p>
          <a:p>
            <a:pPr lvl="1"/>
            <a:r>
              <a:rPr lang="en-GB" sz="1500" dirty="0"/>
              <a:t>Exceptions: </a:t>
            </a:r>
          </a:p>
          <a:p>
            <a:pPr lvl="2"/>
            <a:r>
              <a:rPr lang="en-GB" sz="1500" dirty="0"/>
              <a:t>Hopeless claims</a:t>
            </a:r>
          </a:p>
          <a:p>
            <a:pPr lvl="2"/>
            <a:r>
              <a:rPr lang="en-GB" sz="1500" dirty="0"/>
              <a:t>Abuse of procedure: political means</a:t>
            </a:r>
          </a:p>
          <a:p>
            <a:pPr lvl="2"/>
            <a:r>
              <a:rPr lang="en-GB" sz="1500" dirty="0"/>
              <a:t>Claimant has had the benefit of a full argument (</a:t>
            </a:r>
            <a:r>
              <a:rPr lang="en-GB" sz="1500" dirty="0" err="1"/>
              <a:t>eg</a:t>
            </a:r>
            <a:r>
              <a:rPr lang="en-GB" sz="1500" dirty="0"/>
              <a:t> rolled up hearings)</a:t>
            </a:r>
          </a:p>
          <a:p>
            <a:pPr lvl="2"/>
            <a:r>
              <a:rPr lang="en-GB" sz="1500" dirty="0"/>
              <a:t>Unsuccessful claimant has substantial resources</a:t>
            </a:r>
          </a:p>
          <a:p>
            <a:pPr marL="324000" lvl="2" indent="0">
              <a:buNone/>
            </a:pPr>
            <a:endParaRPr lang="en-GB" sz="1500" dirty="0"/>
          </a:p>
          <a:p>
            <a:pPr lvl="1">
              <a:buClr>
                <a:srgbClr val="029CE2"/>
              </a:buClr>
            </a:pPr>
            <a:r>
              <a:rPr lang="en-GB" sz="1500" dirty="0">
                <a:solidFill>
                  <a:srgbClr val="414042"/>
                </a:solidFill>
              </a:rPr>
              <a:t>Recent example:  </a:t>
            </a:r>
            <a:r>
              <a:rPr lang="en-GB" sz="1500" i="1" dirty="0">
                <a:solidFill>
                  <a:srgbClr val="414042"/>
                </a:solidFill>
              </a:rPr>
              <a:t>R (Wilson) v Prime Minister </a:t>
            </a:r>
            <a:r>
              <a:rPr lang="en-GB" sz="1500" dirty="0">
                <a:solidFill>
                  <a:srgbClr val="414042"/>
                </a:solidFill>
              </a:rPr>
              <a:t>[2019] 1 WLR 4174</a:t>
            </a:r>
          </a:p>
          <a:p>
            <a:pPr lvl="2">
              <a:buClr>
                <a:srgbClr val="029CE2"/>
              </a:buClr>
            </a:pPr>
            <a:r>
              <a:rPr lang="en-GB" sz="1500" dirty="0">
                <a:solidFill>
                  <a:srgbClr val="414042"/>
                </a:solidFill>
              </a:rPr>
              <a:t>Day long permission hearing a claim challenging the decision to notify the EU that the UK intended to leave.</a:t>
            </a:r>
          </a:p>
          <a:p>
            <a:pPr lvl="2">
              <a:buClr>
                <a:srgbClr val="029CE2"/>
              </a:buClr>
            </a:pPr>
            <a:r>
              <a:rPr lang="en-GB" sz="1500" dirty="0">
                <a:solidFill>
                  <a:srgbClr val="414042"/>
                </a:solidFill>
              </a:rPr>
              <a:t>Hopeless and claimants were inappropriately pursuing what was effectively a political campaign through the courts</a:t>
            </a:r>
          </a:p>
          <a:p>
            <a:pPr lvl="2"/>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6</a:t>
            </a:fld>
            <a:endParaRPr lang="en-GB" altLang="en-US">
              <a:solidFill>
                <a:srgbClr val="414042"/>
              </a:solidFill>
            </a:endParaRPr>
          </a:p>
        </p:txBody>
      </p:sp>
    </p:spTree>
    <p:extLst>
      <p:ext uri="{BB962C8B-B14F-4D97-AF65-F5344CB8AC3E}">
        <p14:creationId xmlns:p14="http://schemas.microsoft.com/office/powerpoint/2010/main" val="107248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 Discontinuance, withdrawal and settlement (1)</a:t>
            </a:r>
          </a:p>
        </p:txBody>
      </p:sp>
      <p:sp>
        <p:nvSpPr>
          <p:cNvPr id="8" name="Content Placeholder 7"/>
          <p:cNvSpPr>
            <a:spLocks noGrp="1"/>
          </p:cNvSpPr>
          <p:nvPr>
            <p:ph idx="1"/>
          </p:nvPr>
        </p:nvSpPr>
        <p:spPr/>
        <p:txBody>
          <a:bodyPr/>
          <a:lstStyle/>
          <a:p>
            <a:r>
              <a:rPr lang="en-GB" sz="1500" b="1" dirty="0"/>
              <a:t>Discontinuance</a:t>
            </a:r>
          </a:p>
          <a:p>
            <a:r>
              <a:rPr lang="en-GB" sz="1500" b="1" dirty="0"/>
              <a:t> </a:t>
            </a:r>
            <a:r>
              <a:rPr lang="en-GB" sz="1500" dirty="0"/>
              <a:t>a unilateral termination of a claim by the Claimant. Conceptually distinct from withdrawal by consent or settlement, see </a:t>
            </a:r>
            <a:r>
              <a:rPr lang="en-GB" sz="1500" i="1" dirty="0"/>
              <a:t>R (National Association of Probation Officers) v SSJ </a:t>
            </a:r>
            <a:r>
              <a:rPr lang="en-GB" sz="1500" dirty="0"/>
              <a:t>[2014] EWHC 4706</a:t>
            </a:r>
          </a:p>
          <a:p>
            <a:pPr marL="0" indent="0">
              <a:buNone/>
            </a:pPr>
            <a:endParaRPr lang="en-GB" sz="1500" dirty="0"/>
          </a:p>
          <a:p>
            <a:r>
              <a:rPr lang="en-GB" sz="1500" dirty="0"/>
              <a:t>CPR 38.6 provides that unless the court orders otherwise, the claimant is liable for the costs of the defendant incurred on or before the date on which the notice of discontinuance was served on it.</a:t>
            </a:r>
          </a:p>
          <a:p>
            <a:pPr marL="0" indent="0">
              <a:buNone/>
            </a:pPr>
            <a:endParaRPr lang="en-GB" sz="1500" dirty="0"/>
          </a:p>
          <a:p>
            <a:r>
              <a:rPr lang="en-GB" sz="1500" i="1" dirty="0"/>
              <a:t>R (Smoke Club Ltd) v Network Rail Infrastructure Ltd </a:t>
            </a:r>
            <a:r>
              <a:rPr lang="en-GB" sz="1500" dirty="0"/>
              <a:t>[2014] Costs LO 123: relationship between </a:t>
            </a:r>
            <a:r>
              <a:rPr lang="en-GB" sz="1500" i="1" dirty="0"/>
              <a:t>Mount Cook </a:t>
            </a:r>
            <a:r>
              <a:rPr lang="en-GB" sz="1500" dirty="0"/>
              <a:t>and CPR 38.6 </a:t>
            </a:r>
          </a:p>
          <a:p>
            <a:pPr marL="0" indent="0">
              <a:buNone/>
            </a:pPr>
            <a:endParaRPr lang="en-GB" sz="1500" dirty="0"/>
          </a:p>
          <a:p>
            <a:r>
              <a:rPr lang="en-GB" sz="1500" i="1" dirty="0"/>
              <a:t>Nelson’s Yard Management Co v </a:t>
            </a:r>
            <a:r>
              <a:rPr lang="en-GB" sz="1500" i="1" dirty="0" err="1"/>
              <a:t>Eziefula</a:t>
            </a:r>
            <a:r>
              <a:rPr lang="en-GB" sz="1500" i="1" dirty="0"/>
              <a:t> </a:t>
            </a:r>
            <a:r>
              <a:rPr lang="en-GB" sz="1500" dirty="0"/>
              <a:t>[2013] C P Rep 29: departure from usual approach as a result of Defendant’s unreasonable conduct</a:t>
            </a:r>
          </a:p>
          <a:p>
            <a:pPr marL="0" indent="0">
              <a:buNone/>
            </a:pPr>
            <a:endParaRPr lang="en-GB" sz="1500" i="1" dirty="0"/>
          </a:p>
          <a:p>
            <a:endParaRPr lang="en-GB" sz="1500" i="1" dirty="0"/>
          </a:p>
          <a:p>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7</a:t>
            </a:fld>
            <a:endParaRPr lang="en-GB" altLang="en-US">
              <a:solidFill>
                <a:srgbClr val="414042"/>
              </a:solidFill>
            </a:endParaRPr>
          </a:p>
        </p:txBody>
      </p:sp>
    </p:spTree>
    <p:extLst>
      <p:ext uri="{BB962C8B-B14F-4D97-AF65-F5344CB8AC3E}">
        <p14:creationId xmlns:p14="http://schemas.microsoft.com/office/powerpoint/2010/main" val="612524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8775" y="629084"/>
            <a:ext cx="6210000" cy="291600"/>
          </a:xfrm>
        </p:spPr>
        <p:txBody>
          <a:bodyPr/>
          <a:lstStyle/>
          <a:p>
            <a:r>
              <a:rPr lang="en-GB" dirty="0"/>
              <a:t>Discontinuance, withdrawal and settlement (2)</a:t>
            </a:r>
          </a:p>
        </p:txBody>
      </p:sp>
      <p:sp>
        <p:nvSpPr>
          <p:cNvPr id="8" name="Content Placeholder 7"/>
          <p:cNvSpPr>
            <a:spLocks noGrp="1"/>
          </p:cNvSpPr>
          <p:nvPr>
            <p:ph idx="1"/>
          </p:nvPr>
        </p:nvSpPr>
        <p:spPr/>
        <p:txBody>
          <a:bodyPr/>
          <a:lstStyle/>
          <a:p>
            <a:r>
              <a:rPr lang="en-GB" sz="1500" b="1" dirty="0"/>
              <a:t>Withdrawal/settlement</a:t>
            </a:r>
          </a:p>
          <a:p>
            <a:r>
              <a:rPr lang="en-GB" sz="1500" dirty="0"/>
              <a:t>If the Claimant withdraws claim and there has been no relevant change of position by the Defendant, the Claimant likely to be ordered to pay the Defendant’s costs.</a:t>
            </a:r>
          </a:p>
          <a:p>
            <a:pPr marL="0" indent="0">
              <a:buNone/>
            </a:pPr>
            <a:endParaRPr lang="en-GB" sz="1500" dirty="0"/>
          </a:p>
          <a:p>
            <a:r>
              <a:rPr lang="en-GB" sz="1500" dirty="0"/>
              <a:t>If there is a change of position by the Defendant the appropriate costs order will usually depend on the extent to which the Claimant has achieved the result that he or she was seeking. The Court of Appeal in </a:t>
            </a:r>
            <a:r>
              <a:rPr lang="en-GB" sz="1500" i="1" dirty="0"/>
              <a:t>M v Croydon </a:t>
            </a:r>
            <a:r>
              <a:rPr lang="en-GB" sz="1500" dirty="0"/>
              <a:t>[2012] 1 WLR 2607 suggested that there were three broad categories of case:</a:t>
            </a:r>
          </a:p>
          <a:p>
            <a:pPr lvl="2"/>
            <a:r>
              <a:rPr lang="en-GB" sz="1500" dirty="0"/>
              <a:t>Where the Claimant has been wholly successful in terms of the relief sought the Claimant will generally recover all of his/her costs unless there is a good reason to the contrary.</a:t>
            </a:r>
          </a:p>
          <a:p>
            <a:pPr lvl="2"/>
            <a:r>
              <a:rPr lang="en-GB" sz="1500" dirty="0"/>
              <a:t>Where a Claimant has only succeeded in part, the judge will normally determine how reasonable the Claimant was in pursuing the unsuccessful relief and how important the unsuccessful relief was compared with the successful relief.</a:t>
            </a:r>
          </a:p>
          <a:p>
            <a:pPr lvl="2"/>
            <a:r>
              <a:rPr lang="en-GB" sz="1500" dirty="0"/>
              <a:t>Where the compromise does not actually reflect the Claimant’s claims the default position is that there should be no order as to costs.</a:t>
            </a:r>
          </a:p>
          <a:p>
            <a:endParaRPr lang="en-GB"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8</a:t>
            </a:fld>
            <a:endParaRPr lang="en-GB" altLang="en-US">
              <a:solidFill>
                <a:srgbClr val="414042"/>
              </a:solidFill>
            </a:endParaRPr>
          </a:p>
        </p:txBody>
      </p:sp>
    </p:spTree>
    <p:extLst>
      <p:ext uri="{BB962C8B-B14F-4D97-AF65-F5344CB8AC3E}">
        <p14:creationId xmlns:p14="http://schemas.microsoft.com/office/powerpoint/2010/main" val="139923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Discontinuance, withdrawal and settlement (3)</a:t>
            </a:r>
          </a:p>
        </p:txBody>
      </p:sp>
      <p:sp>
        <p:nvSpPr>
          <p:cNvPr id="8" name="Content Placeholder 7"/>
          <p:cNvSpPr>
            <a:spLocks noGrp="1"/>
          </p:cNvSpPr>
          <p:nvPr>
            <p:ph idx="1"/>
          </p:nvPr>
        </p:nvSpPr>
        <p:spPr/>
        <p:txBody>
          <a:bodyPr/>
          <a:lstStyle/>
          <a:p>
            <a:r>
              <a:rPr lang="en-GB" sz="2400" i="1" dirty="0"/>
              <a:t>M v Croydon </a:t>
            </a:r>
            <a:r>
              <a:rPr lang="en-GB" sz="2400" dirty="0"/>
              <a:t>has led to a large number of costs challenges including:</a:t>
            </a:r>
          </a:p>
          <a:p>
            <a:pPr lvl="1"/>
            <a:r>
              <a:rPr lang="en-GB" sz="2400" i="1" dirty="0"/>
              <a:t>Baxter </a:t>
            </a:r>
            <a:r>
              <a:rPr lang="en-GB" sz="2400" dirty="0"/>
              <a:t>[2016] 1 Costs LO 37</a:t>
            </a:r>
          </a:p>
          <a:p>
            <a:pPr lvl="1"/>
            <a:r>
              <a:rPr lang="en-GB" sz="2400" i="1" dirty="0" err="1"/>
              <a:t>Tesfay</a:t>
            </a:r>
            <a:r>
              <a:rPr lang="en-GB" sz="2400" i="1" dirty="0"/>
              <a:t> </a:t>
            </a:r>
            <a:r>
              <a:rPr lang="en-GB" sz="2400" dirty="0"/>
              <a:t>[2016] 1 WLR 4853</a:t>
            </a:r>
          </a:p>
          <a:p>
            <a:pPr lvl="1"/>
            <a:r>
              <a:rPr lang="en-GB" sz="2400" i="1" dirty="0"/>
              <a:t>ZN</a:t>
            </a:r>
            <a:r>
              <a:rPr lang="en-GB" sz="2400" dirty="0"/>
              <a:t> [2018] EWCA </a:t>
            </a:r>
            <a:r>
              <a:rPr lang="en-GB" sz="2400" dirty="0" err="1"/>
              <a:t>Civ</a:t>
            </a:r>
            <a:r>
              <a:rPr lang="en-GB" sz="2400" dirty="0"/>
              <a:t> 1059</a:t>
            </a:r>
          </a:p>
          <a:p>
            <a:pPr lvl="1"/>
            <a:r>
              <a:rPr lang="en-GB" sz="2400" i="1" dirty="0"/>
              <a:t>Khan</a:t>
            </a:r>
            <a:r>
              <a:rPr lang="en-GB" sz="2400" dirty="0"/>
              <a:t> [2018] EWCA </a:t>
            </a:r>
            <a:r>
              <a:rPr lang="en-GB" sz="2400" dirty="0" err="1"/>
              <a:t>Civ</a:t>
            </a:r>
            <a:r>
              <a:rPr lang="en-GB" sz="2400" dirty="0"/>
              <a:t> 1684</a:t>
            </a:r>
          </a:p>
          <a:p>
            <a:pPr lvl="1"/>
            <a:r>
              <a:rPr lang="en-GB" sz="2400" i="1" dirty="0"/>
              <a:t>RL</a:t>
            </a:r>
            <a:r>
              <a:rPr lang="en-GB" sz="2400" dirty="0"/>
              <a:t> [2019] 1 WLR 224</a:t>
            </a:r>
          </a:p>
          <a:p>
            <a:pPr lvl="1"/>
            <a:r>
              <a:rPr lang="en-GB" sz="2400" dirty="0"/>
              <a:t>Med</a:t>
            </a:r>
            <a:r>
              <a:rPr lang="en-GB" sz="2400" i="1" dirty="0"/>
              <a:t>way Soft Drinks Ltd </a:t>
            </a:r>
            <a:r>
              <a:rPr lang="en-GB" sz="2400" dirty="0"/>
              <a:t>[2019] EWCA </a:t>
            </a:r>
            <a:r>
              <a:rPr lang="en-GB" sz="2400" dirty="0" err="1"/>
              <a:t>Civ</a:t>
            </a:r>
            <a:r>
              <a:rPr lang="en-GB" sz="2400" dirty="0"/>
              <a:t> 1041</a:t>
            </a:r>
          </a:p>
          <a:p>
            <a:pPr lvl="1"/>
            <a:r>
              <a:rPr lang="en-GB" sz="2400" i="1" dirty="0" err="1"/>
              <a:t>Parveen</a:t>
            </a:r>
            <a:r>
              <a:rPr lang="en-GB" sz="2400" i="1" dirty="0"/>
              <a:t> </a:t>
            </a:r>
            <a:r>
              <a:rPr lang="en-GB" sz="2400" dirty="0"/>
              <a:t>[2020] 4 WLR 53</a:t>
            </a:r>
            <a:endParaRPr lang="en-GB" sz="2400" i="1" dirty="0"/>
          </a:p>
        </p:txBody>
      </p:sp>
      <p:sp>
        <p:nvSpPr>
          <p:cNvPr id="5" name="Footer Placeholder 4">
            <a:extLst>
              <a:ext uri="{FF2B5EF4-FFF2-40B4-BE49-F238E27FC236}">
                <a16:creationId xmlns:a16="http://schemas.microsoft.com/office/drawing/2014/main" xmlns="" id="{3258CAB1-FB0C-43ED-8849-FDB6B48629F3}"/>
              </a:ext>
            </a:extLst>
          </p:cNvPr>
          <p:cNvSpPr>
            <a:spLocks noGrp="1"/>
          </p:cNvSpPr>
          <p:nvPr>
            <p:ph type="ftr" sz="quarter" idx="11"/>
          </p:nvPr>
        </p:nvSpPr>
        <p:spPr/>
        <p:txBody>
          <a:bodyPr/>
          <a:lstStyle/>
          <a:p>
            <a:r>
              <a:rPr lang="en-GB">
                <a:solidFill>
                  <a:srgbClr val="414042"/>
                </a:solidFill>
              </a:rPr>
              <a:t>11kbw.com</a:t>
            </a:r>
          </a:p>
        </p:txBody>
      </p:sp>
      <p:sp>
        <p:nvSpPr>
          <p:cNvPr id="7" name="Slide Number Placeholder 6">
            <a:extLst>
              <a:ext uri="{FF2B5EF4-FFF2-40B4-BE49-F238E27FC236}">
                <a16:creationId xmlns:a16="http://schemas.microsoft.com/office/drawing/2014/main" xmlns="" id="{4695C06F-273A-49AC-A0A5-63A706F4F226}"/>
              </a:ext>
            </a:extLst>
          </p:cNvPr>
          <p:cNvSpPr>
            <a:spLocks noGrp="1"/>
          </p:cNvSpPr>
          <p:nvPr>
            <p:ph type="sldNum" sz="quarter" idx="12"/>
          </p:nvPr>
        </p:nvSpPr>
        <p:spPr/>
        <p:txBody>
          <a:bodyPr/>
          <a:lstStyle/>
          <a:p>
            <a:fld id="{6D050DDF-A1E6-4DE9-BB46-4709DA8D97FE}" type="slidenum">
              <a:rPr lang="en-GB" altLang="en-US" smtClean="0">
                <a:solidFill>
                  <a:srgbClr val="414042"/>
                </a:solidFill>
              </a:rPr>
              <a:pPr/>
              <a:t>9</a:t>
            </a:fld>
            <a:endParaRPr lang="en-GB" altLang="en-US">
              <a:solidFill>
                <a:srgbClr val="414042"/>
              </a:solidFill>
            </a:endParaRPr>
          </a:p>
        </p:txBody>
      </p:sp>
    </p:spTree>
    <p:extLst>
      <p:ext uri="{BB962C8B-B14F-4D97-AF65-F5344CB8AC3E}">
        <p14:creationId xmlns:p14="http://schemas.microsoft.com/office/powerpoint/2010/main" val="121390573"/>
      </p:ext>
    </p:extLst>
  </p:cSld>
  <p:clrMapOvr>
    <a:masterClrMapping/>
  </p:clrMapOvr>
</p:sld>
</file>

<file path=ppt/theme/theme1.xml><?xml version="1.0" encoding="utf-8"?>
<a:theme xmlns:a="http://schemas.openxmlformats.org/drawingml/2006/main" name="11KBW">
  <a:themeElements>
    <a:clrScheme name="_11KBW Colours">
      <a:dk1>
        <a:srgbClr val="414042"/>
      </a:dk1>
      <a:lt1>
        <a:srgbClr val="FFFFFF"/>
      </a:lt1>
      <a:dk2>
        <a:srgbClr val="E6E7E8"/>
      </a:dk2>
      <a:lt2>
        <a:srgbClr val="FFFFFF"/>
      </a:lt2>
      <a:accent1>
        <a:srgbClr val="029CE2"/>
      </a:accent1>
      <a:accent2>
        <a:srgbClr val="E6E7E8"/>
      </a:accent2>
      <a:accent3>
        <a:srgbClr val="414042"/>
      </a:accent3>
      <a:accent4>
        <a:srgbClr val="FCA869"/>
      </a:accent4>
      <a:accent5>
        <a:srgbClr val="A8C478"/>
      </a:accent5>
      <a:accent6>
        <a:srgbClr val="957AAE"/>
      </a:accent6>
      <a:hlink>
        <a:srgbClr val="414042"/>
      </a:hlink>
      <a:folHlink>
        <a:srgbClr val="029CE2"/>
      </a:folHlink>
    </a:clrScheme>
    <a:fontScheme name="_11KBW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1400" dirty="0" smtClean="0"/>
        </a:defPPr>
      </a:lstStyle>
    </a:txDef>
  </a:objectDefaults>
  <a:extraClrSchemeLst/>
  <a:extLst>
    <a:ext uri="{05A4C25C-085E-4340-85A3-A5531E510DB2}">
      <thm15:themeFamily xmlns:thm15="http://schemas.microsoft.com/office/thememl/2012/main" name="Presentation.potx" id="{AA3BB259-22A7-491B-BC47-FA4E61BDB9C4}" vid="{946D2FA3-6F1B-40E6-88A0-847F1A48BFA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Template>
  <TotalTime>10435</TotalTime>
  <Words>4854</Words>
  <Application>Microsoft Office PowerPoint</Application>
  <PresentationFormat>On-screen Show (16:10)</PresentationFormat>
  <Paragraphs>504</Paragraphs>
  <Slides>54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54</vt:i4>
      </vt:variant>
    </vt:vector>
  </HeadingPairs>
  <TitlesOfParts>
    <vt:vector size="61" baseType="lpstr">
      <vt:lpstr>Arial</vt:lpstr>
      <vt:lpstr>Calibri</vt:lpstr>
      <vt:lpstr>Georgia</vt:lpstr>
      <vt:lpstr>Symbol</vt:lpstr>
      <vt:lpstr>Wingdings</vt:lpstr>
      <vt:lpstr>ヒラギノ角ゴ Pro W3</vt:lpstr>
      <vt:lpstr>11KBW</vt:lpstr>
      <vt:lpstr>Costs for Defendants  Andrew Sharland QC &amp; Joanne Clement  15 April 2020</vt:lpstr>
      <vt:lpstr>Contents</vt:lpstr>
      <vt:lpstr>The starting point</vt:lpstr>
      <vt:lpstr>Costs at the pre-action stage</vt:lpstr>
      <vt:lpstr>Costs at the permission stage (1)</vt:lpstr>
      <vt:lpstr>Costs at the permission stage (2)</vt:lpstr>
      <vt:lpstr> Discontinuance, withdrawal and settlement (1)</vt:lpstr>
      <vt:lpstr>Discontinuance, withdrawal and settlement (2)</vt:lpstr>
      <vt:lpstr>Discontinuance, withdrawal and settlement (3)</vt:lpstr>
      <vt:lpstr>Discontinuance, withdrawal and settlement: Procedure</vt:lpstr>
      <vt:lpstr>Costs after a substantive hearing </vt:lpstr>
      <vt:lpstr>Courts and tribunals (1)</vt:lpstr>
      <vt:lpstr>Courts and Tribunals (2)</vt:lpstr>
      <vt:lpstr>Wasted Costs</vt:lpstr>
      <vt:lpstr>Payments on account</vt:lpstr>
      <vt:lpstr>Security for costs</vt:lpstr>
      <vt:lpstr>Costs in judicial reviews in the Upper Tribunal</vt:lpstr>
      <vt:lpstr>Part 2: Contents</vt:lpstr>
      <vt:lpstr>PowerPoint Presentation</vt:lpstr>
      <vt:lpstr>1. JR Cost capping orders</vt:lpstr>
      <vt:lpstr>1. CCO: what meant by “judicial review proceedings”</vt:lpstr>
      <vt:lpstr>1. Costs capping orders: three conditions (similar to PCOs)</vt:lpstr>
      <vt:lpstr>1. Public Interest Proceedings</vt:lpstr>
      <vt:lpstr>1. JRCCOs: Factors court must have regard (s89(1))</vt:lpstr>
      <vt:lpstr>1. CCO: Reciprocal Costs Cap</vt:lpstr>
      <vt:lpstr> 2. JRCCOs: Procedure</vt:lpstr>
      <vt:lpstr>2. JRCCOs: Procedure</vt:lpstr>
      <vt:lpstr>2. JRCCOs: Procedure</vt:lpstr>
      <vt:lpstr>3. CCO examples: Beety</vt:lpstr>
      <vt:lpstr>3. CCO examples: Beety</vt:lpstr>
      <vt:lpstr>3. CCO examples: Beety</vt:lpstr>
      <vt:lpstr>3. CCO Examples : Hawking</vt:lpstr>
      <vt:lpstr>3. CCO examples: Hawking</vt:lpstr>
      <vt:lpstr>3. Terms of CCO: Hawking</vt:lpstr>
      <vt:lpstr>3. CCO examples: We Love Hackney</vt:lpstr>
      <vt:lpstr>3. CCO examples: We Love Hackney</vt:lpstr>
      <vt:lpstr>3. CCO examples: We Love Hackney</vt:lpstr>
      <vt:lpstr>3. CCO examples: We Love Hackney</vt:lpstr>
      <vt:lpstr>3. CCO examples: We Love Hackney</vt:lpstr>
      <vt:lpstr>4. Costs reduction</vt:lpstr>
      <vt:lpstr>4. Costs reduction</vt:lpstr>
      <vt:lpstr>5. Revoking a JRCCO</vt:lpstr>
      <vt:lpstr>5. Revoking a JRCCO</vt:lpstr>
      <vt:lpstr>PowerPoint Presentation</vt:lpstr>
      <vt:lpstr>1. Orders in favour of legally aided Cs</vt:lpstr>
      <vt:lpstr>1. Orders in favour of legally aided Cs</vt:lpstr>
      <vt:lpstr>2. Orders against legally aided Cs</vt:lpstr>
      <vt:lpstr>2. Costs in High Court</vt:lpstr>
      <vt:lpstr>2. Costs in High Court</vt:lpstr>
      <vt:lpstr>2. Costs against the LC in High Court</vt:lpstr>
      <vt:lpstr>2. Costs against the LC in High Court</vt:lpstr>
      <vt:lpstr>2. Costs against the LC in CA/SC</vt:lpstr>
      <vt:lpstr>2. Costs against LC in CA/SC</vt:lpstr>
      <vt:lpstr>PowerPoint Presentation</vt:lpstr>
    </vt:vector>
  </TitlesOfParts>
  <Company>11KBW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Mediasterling</dc:creator>
  <dc:description>Built by www.mediasterling.com</dc:description>
  <cp:lastModifiedBy>Andrew Sharland</cp:lastModifiedBy>
  <cp:revision>216</cp:revision>
  <cp:lastPrinted>2020-04-15T08:48:39Z</cp:lastPrinted>
  <dcterms:created xsi:type="dcterms:W3CDTF">2017-03-02T06:17:16Z</dcterms:created>
  <dcterms:modified xsi:type="dcterms:W3CDTF">2020-04-15T08:51:24Z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 Version">
    <vt:lpwstr>1.0.1</vt:lpwstr>
  </property>
</Properties>
</file>