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theme/themeOverride4.xml" ContentType="application/vnd.openxmlformats-officedocument.themeOverride+xml"/>
  <Override PartName="/ppt/notesSlides/notesSlide7.xml" ContentType="application/vnd.openxmlformats-officedocument.presentationml.notesSlide+xml"/>
  <Override PartName="/ppt/theme/themeOverride5.xml" ContentType="application/vnd.openxmlformats-officedocument.themeOverride+xml"/>
  <Override PartName="/ppt/notesSlides/notesSlide8.xml" ContentType="application/vnd.openxmlformats-officedocument.presentationml.notesSlide+xml"/>
  <Override PartName="/ppt/theme/themeOverride6.xml" ContentType="application/vnd.openxmlformats-officedocument.themeOverride+xml"/>
  <Override PartName="/ppt/notesSlides/notesSlide9.xml" ContentType="application/vnd.openxmlformats-officedocument.presentationml.notesSlide+xml"/>
  <Override PartName="/ppt/theme/themeOverride7.xml" ContentType="application/vnd.openxmlformats-officedocument.themeOverride+xml"/>
  <Override PartName="/ppt/notesSlides/notesSlide10.xml" ContentType="application/vnd.openxmlformats-officedocument.presentationml.notesSlide+xml"/>
  <Override PartName="/ppt/theme/themeOverride8.xml" ContentType="application/vnd.openxmlformats-officedocument.themeOverr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20" r:id="rId3"/>
    <p:sldMasterId id="2147483660" r:id="rId4"/>
    <p:sldMasterId id="2147483684" r:id="rId5"/>
    <p:sldMasterId id="2147483696" r:id="rId6"/>
    <p:sldMasterId id="2147483708" r:id="rId7"/>
    <p:sldMasterId id="2147483732" r:id="rId8"/>
    <p:sldMasterId id="2147483745" r:id="rId9"/>
    <p:sldMasterId id="2147483758" r:id="rId10"/>
  </p:sldMasterIdLst>
  <p:notesMasterIdLst>
    <p:notesMasterId r:id="rId28"/>
  </p:notesMasterIdLst>
  <p:handoutMasterIdLst>
    <p:handoutMasterId r:id="rId29"/>
  </p:handoutMasterIdLst>
  <p:sldIdLst>
    <p:sldId id="284" r:id="rId11"/>
    <p:sldId id="313" r:id="rId12"/>
    <p:sldId id="287" r:id="rId13"/>
    <p:sldId id="311" r:id="rId14"/>
    <p:sldId id="310" r:id="rId15"/>
    <p:sldId id="312" r:id="rId16"/>
    <p:sldId id="314" r:id="rId17"/>
    <p:sldId id="296" r:id="rId18"/>
    <p:sldId id="315" r:id="rId19"/>
    <p:sldId id="317" r:id="rId20"/>
    <p:sldId id="318" r:id="rId21"/>
    <p:sldId id="319" r:id="rId22"/>
    <p:sldId id="308" r:id="rId23"/>
    <p:sldId id="320" r:id="rId24"/>
    <p:sldId id="321" r:id="rId25"/>
    <p:sldId id="307" r:id="rId26"/>
    <p:sldId id="322" r:id="rId2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434D"/>
    <a:srgbClr val="00929F"/>
    <a:srgbClr val="CACEC2"/>
    <a:srgbClr val="6FB72B"/>
    <a:srgbClr val="FDBE57"/>
    <a:srgbClr val="008A5E"/>
    <a:srgbClr val="C8B1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511" autoAdjust="0"/>
  </p:normalViewPr>
  <p:slideViewPr>
    <p:cSldViewPr>
      <p:cViewPr varScale="1">
        <p:scale>
          <a:sx n="86" d="100"/>
          <a:sy n="86" d="100"/>
        </p:scale>
        <p:origin x="114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3617A881-FB5A-4ADF-87E6-6079D46E2157}" type="datetimeFigureOut">
              <a:rPr lang="en-GB" smtClean="0"/>
              <a:t>11/03/2020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A53CB64-F9FB-4F1A-BC87-EA6BE2C6FC75}" type="slidenum">
              <a:rPr lang="en-GB" smtClean="0"/>
              <a:t>‹#›</a:t>
            </a:fld>
            <a:endParaRPr lang="en-GB"/>
          </a:p>
        </p:txBody>
      </p:sp>
    </p:spTree>
    <p:extLst>
      <p:ext uri="{BB962C8B-B14F-4D97-AF65-F5344CB8AC3E}">
        <p14:creationId xmlns:p14="http://schemas.microsoft.com/office/powerpoint/2010/main" val="33904262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15498CC-DC06-40AA-B426-6826709B7A44}" type="datetimeFigureOut">
              <a:rPr lang="en-GB" smtClean="0"/>
              <a:t>11/03/2020</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4B5EEC7-D959-467B-BDF9-7D35FF0F6E4F}" type="slidenum">
              <a:rPr lang="en-GB" smtClean="0"/>
              <a:t>‹#›</a:t>
            </a:fld>
            <a:endParaRPr lang="en-GB"/>
          </a:p>
        </p:txBody>
      </p:sp>
    </p:spTree>
    <p:extLst>
      <p:ext uri="{BB962C8B-B14F-4D97-AF65-F5344CB8AC3E}">
        <p14:creationId xmlns:p14="http://schemas.microsoft.com/office/powerpoint/2010/main" val="2148532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EB7C5-F9B3-4CFC-9560-343308160C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9899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Aarhus – costs</a:t>
            </a:r>
            <a:r>
              <a:rPr lang="en-GB" baseline="0" dirty="0" smtClean="0"/>
              <a:t> must be fair for the claimant. Cross cap for public policy reasons not Aarhus. Caps set in 2011</a:t>
            </a:r>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14</a:t>
            </a:fld>
            <a:endParaRPr lang="en-GB"/>
          </a:p>
        </p:txBody>
      </p:sp>
    </p:spTree>
    <p:extLst>
      <p:ext uri="{BB962C8B-B14F-4D97-AF65-F5344CB8AC3E}">
        <p14:creationId xmlns:p14="http://schemas.microsoft.com/office/powerpoint/2010/main" val="26474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0075" y="808038"/>
            <a:ext cx="5386388" cy="4040187"/>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GB" sz="1200" dirty="0">
              <a:solidFill>
                <a:schemeClr val="bg1"/>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EB7C5-F9B3-4CFC-9560-343308160C8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4804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  Art. 9(1) – access to review procedure for any person whose request for environmental information has been ignored, refused or inadequately answered</a:t>
            </a:r>
          </a:p>
          <a:p>
            <a:endParaRPr lang="en-GB" dirty="0" smtClean="0"/>
          </a:p>
          <a:p>
            <a:r>
              <a:rPr lang="en-GB" dirty="0" smtClean="0"/>
              <a:t>•  Art. 9(2) – access to review procedure for members of the public concerned to challenge substantive or procedural legality of decisions, acts or omissions subject to public participation provisions of art. 6</a:t>
            </a:r>
          </a:p>
          <a:p>
            <a:endParaRPr lang="en-GB" dirty="0" smtClean="0"/>
          </a:p>
          <a:p>
            <a:endParaRPr lang="en-GB" dirty="0" smtClean="0"/>
          </a:p>
          <a:p>
            <a:endParaRPr lang="en-GB" dirty="0" smtClean="0"/>
          </a:p>
          <a:p>
            <a:r>
              <a:rPr lang="en-GB" dirty="0" smtClean="0"/>
              <a:t>•  Art. 9(3) – access to administrative or judicial procedures for members of the public to challenge other acts or omissions which contravene provisions of national law relating to the environment</a:t>
            </a:r>
          </a:p>
          <a:p>
            <a:endParaRPr lang="en-GB" dirty="0" smtClean="0"/>
          </a:p>
          <a:p>
            <a:endParaRPr lang="en-GB" dirty="0" smtClean="0"/>
          </a:p>
          <a:p>
            <a:endParaRPr lang="en-GB" dirty="0" smtClean="0"/>
          </a:p>
          <a:p>
            <a:r>
              <a:rPr lang="en-GB" dirty="0" smtClean="0"/>
              <a:t>•  Art. 9(4) – these procedures shall provide adequate and effective remedies, and be fair, equitable, timely and not prohibitively expensive.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EB7C5-F9B3-4CFC-9560-343308160C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7995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EB7C5-F9B3-4CFC-9560-343308160C87}"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37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 not cover private law claims</a:t>
            </a:r>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7</a:t>
            </a:fld>
            <a:endParaRPr lang="en-GB"/>
          </a:p>
        </p:txBody>
      </p:sp>
    </p:spTree>
    <p:extLst>
      <p:ext uri="{BB962C8B-B14F-4D97-AF65-F5344CB8AC3E}">
        <p14:creationId xmlns:p14="http://schemas.microsoft.com/office/powerpoint/2010/main" val="3502581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Can secede not to come under</a:t>
            </a:r>
            <a:r>
              <a:rPr lang="en-GB" baseline="0" dirty="0" smtClean="0"/>
              <a:t> the regime.</a:t>
            </a:r>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8</a:t>
            </a:fld>
            <a:endParaRPr lang="en-GB"/>
          </a:p>
        </p:txBody>
      </p:sp>
    </p:spTree>
    <p:extLst>
      <p:ext uri="{BB962C8B-B14F-4D97-AF65-F5344CB8AC3E}">
        <p14:creationId xmlns:p14="http://schemas.microsoft.com/office/powerpoint/2010/main" val="2285434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Multiple claimants</a:t>
            </a:r>
            <a:r>
              <a:rPr lang="en-GB" baseline="0" dirty="0" smtClean="0"/>
              <a:t> and defendants – discretion of the court</a:t>
            </a:r>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9</a:t>
            </a:fld>
            <a:endParaRPr lang="en-GB"/>
          </a:p>
        </p:txBody>
      </p:sp>
    </p:spTree>
    <p:extLst>
      <p:ext uri="{BB962C8B-B14F-4D97-AF65-F5344CB8AC3E}">
        <p14:creationId xmlns:p14="http://schemas.microsoft.com/office/powerpoint/2010/main" val="4183299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Only have</a:t>
            </a:r>
            <a:r>
              <a:rPr lang="en-GB" baseline="0" dirty="0" smtClean="0"/>
              <a:t> to meet one test</a:t>
            </a:r>
          </a:p>
          <a:p>
            <a:r>
              <a:rPr lang="en-GB" baseline="0" dirty="0" smtClean="0"/>
              <a:t>For financial /objective test need to take into account support from a third party</a:t>
            </a:r>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10</a:t>
            </a:fld>
            <a:endParaRPr lang="en-GB"/>
          </a:p>
        </p:txBody>
      </p:sp>
    </p:spTree>
    <p:extLst>
      <p:ext uri="{BB962C8B-B14F-4D97-AF65-F5344CB8AC3E}">
        <p14:creationId xmlns:p14="http://schemas.microsoft.com/office/powerpoint/2010/main" val="3851884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11</a:t>
            </a:fld>
            <a:endParaRPr lang="en-GB"/>
          </a:p>
        </p:txBody>
      </p:sp>
    </p:spTree>
    <p:extLst>
      <p:ext uri="{BB962C8B-B14F-4D97-AF65-F5344CB8AC3E}">
        <p14:creationId xmlns:p14="http://schemas.microsoft.com/office/powerpoint/2010/main" val="443267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B5EEC7-D959-467B-BDF9-7D35FF0F6E4F}" type="slidenum">
              <a:rPr lang="en-GB" smtClean="0"/>
              <a:t>13</a:t>
            </a:fld>
            <a:endParaRPr lang="en-GB"/>
          </a:p>
        </p:txBody>
      </p:sp>
    </p:spTree>
    <p:extLst>
      <p:ext uri="{BB962C8B-B14F-4D97-AF65-F5344CB8AC3E}">
        <p14:creationId xmlns:p14="http://schemas.microsoft.com/office/powerpoint/2010/main" val="2223186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D66333-571E-4904-AE54-7F47B12E018D}"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B17E1D0-5CD9-429E-8B02-93A63A432594}"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68348535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6060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9975026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1398801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38275714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420800070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273067543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53449955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363327978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4097770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24108020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27429503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t>‹#›</a:t>
            </a:fld>
            <a:endParaRPr lang="en-GB"/>
          </a:p>
        </p:txBody>
      </p:sp>
    </p:spTree>
    <p:extLst>
      <p:ext uri="{BB962C8B-B14F-4D97-AF65-F5344CB8AC3E}">
        <p14:creationId xmlns:p14="http://schemas.microsoft.com/office/powerpoint/2010/main" val="3955677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6C3A50D-2CA9-4A62-9F76-8848442AC46E}"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0E8D757-4A0B-435D-818A-9ADB3148D382}" type="slidenum">
              <a:rPr lang="en-GB" smtClean="0"/>
              <a:pPr/>
              <a:t>‹#›</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0B57E06-3CC0-447A-8CF5-F70AAB77ED53}"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40862D8-2861-4803-B53A-D4B836543841}" type="slidenum">
              <a:rPr lang="en-GB" smtClean="0"/>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0AB20FC-E10B-48CF-A49B-31348DE72032}"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D31F21E-720C-43B2-9E76-9616D1152F6A}" type="slidenum">
              <a:rPr lang="en-GB" smtClean="0"/>
              <a:pPr/>
              <a:t>‹#›</a:t>
            </a:fld>
            <a:endParaRPr lang="en-GB"/>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1B4D4C0-7396-4650-8583-1ABFBB1234C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21CF607-E070-4CE2-B491-514835C2BA07}" type="slidenum">
              <a:rPr lang="en-GB" smtClean="0"/>
              <a:pPr/>
              <a:t>‹#›</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FA3CEA9-37C7-4620-991D-FB7BEC767F09}"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CE8A963-509D-4E9E-B361-CAAD45C04472}" type="slidenum">
              <a:rPr lang="en-GB" smtClean="0"/>
              <a:pPr/>
              <a:t>‹#›</a:t>
            </a:fld>
            <a:endParaRPr lang="en-GB"/>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06B61DD-9D0B-4C4A-8C5A-BBF0DCE85F50}" type="datetimeFigureOut">
              <a:rPr lang="en-GB" smtClean="0"/>
              <a:pPr/>
              <a:t>11/03/2020</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A431532-3EE8-4208-9A75-349D8EA6C64F}" type="slidenum">
              <a:rPr lang="en-GB" smtClean="0"/>
              <a:pPr/>
              <a:t>‹#›</a:t>
            </a:fld>
            <a:endParaRPr lang="en-GB"/>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257156" indent="0" algn="ctr">
              <a:buNone/>
              <a:defRPr>
                <a:solidFill>
                  <a:schemeClr val="tx1">
                    <a:tint val="75000"/>
                  </a:schemeClr>
                </a:solidFill>
              </a:defRPr>
            </a:lvl2pPr>
            <a:lvl3pPr marL="514312" indent="0" algn="ctr">
              <a:buNone/>
              <a:defRPr>
                <a:solidFill>
                  <a:schemeClr val="tx1">
                    <a:tint val="75000"/>
                  </a:schemeClr>
                </a:solidFill>
              </a:defRPr>
            </a:lvl3pPr>
            <a:lvl4pPr marL="771468" indent="0" algn="ctr">
              <a:buNone/>
              <a:defRPr>
                <a:solidFill>
                  <a:schemeClr val="tx1">
                    <a:tint val="75000"/>
                  </a:schemeClr>
                </a:solidFill>
              </a:defRPr>
            </a:lvl4pPr>
            <a:lvl5pPr marL="1028624" indent="0" algn="ctr">
              <a:buNone/>
              <a:defRPr>
                <a:solidFill>
                  <a:schemeClr val="tx1">
                    <a:tint val="75000"/>
                  </a:schemeClr>
                </a:solidFill>
              </a:defRPr>
            </a:lvl5pPr>
            <a:lvl6pPr marL="1285780" indent="0" algn="ctr">
              <a:buNone/>
              <a:defRPr>
                <a:solidFill>
                  <a:schemeClr val="tx1">
                    <a:tint val="75000"/>
                  </a:schemeClr>
                </a:solidFill>
              </a:defRPr>
            </a:lvl6pPr>
            <a:lvl7pPr marL="1542935" indent="0" algn="ctr">
              <a:buNone/>
              <a:defRPr>
                <a:solidFill>
                  <a:schemeClr val="tx1">
                    <a:tint val="75000"/>
                  </a:schemeClr>
                </a:solidFill>
              </a:defRPr>
            </a:lvl7pPr>
            <a:lvl8pPr marL="1800090" indent="0" algn="ctr">
              <a:buNone/>
              <a:defRPr>
                <a:solidFill>
                  <a:schemeClr val="tx1">
                    <a:tint val="75000"/>
                  </a:schemeClr>
                </a:solidFill>
              </a:defRPr>
            </a:lvl8pPr>
            <a:lvl9pPr marL="205724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B94F08-8F48-4477-B7C7-A5F4CADF0C1A}"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5302FF84-1B91-4D2F-B62B-DD433DF4B907}"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2454510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AA7278-521A-4F9A-9A24-1FECCA34768D}"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F54DA21-1E9F-4931-9E37-32888FD8EE22}"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595320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125">
                <a:solidFill>
                  <a:schemeClr val="tx1">
                    <a:tint val="75000"/>
                  </a:schemeClr>
                </a:solidFill>
              </a:defRPr>
            </a:lvl1pPr>
            <a:lvl2pPr marL="257156" indent="0">
              <a:buNone/>
              <a:defRPr sz="1069">
                <a:solidFill>
                  <a:schemeClr val="tx1">
                    <a:tint val="75000"/>
                  </a:schemeClr>
                </a:solidFill>
              </a:defRPr>
            </a:lvl2pPr>
            <a:lvl3pPr marL="514312" indent="0">
              <a:buNone/>
              <a:defRPr sz="900">
                <a:solidFill>
                  <a:schemeClr val="tx1">
                    <a:tint val="75000"/>
                  </a:schemeClr>
                </a:solidFill>
              </a:defRPr>
            </a:lvl3pPr>
            <a:lvl4pPr marL="771468" indent="0">
              <a:buNone/>
              <a:defRPr sz="844">
                <a:solidFill>
                  <a:schemeClr val="tx1">
                    <a:tint val="75000"/>
                  </a:schemeClr>
                </a:solidFill>
              </a:defRPr>
            </a:lvl4pPr>
            <a:lvl5pPr marL="1028624" indent="0">
              <a:buNone/>
              <a:defRPr sz="844">
                <a:solidFill>
                  <a:schemeClr val="tx1">
                    <a:tint val="75000"/>
                  </a:schemeClr>
                </a:solidFill>
              </a:defRPr>
            </a:lvl5pPr>
            <a:lvl6pPr marL="1285780" indent="0">
              <a:buNone/>
              <a:defRPr sz="844">
                <a:solidFill>
                  <a:schemeClr val="tx1">
                    <a:tint val="75000"/>
                  </a:schemeClr>
                </a:solidFill>
              </a:defRPr>
            </a:lvl6pPr>
            <a:lvl7pPr marL="1542935" indent="0">
              <a:buNone/>
              <a:defRPr sz="844">
                <a:solidFill>
                  <a:schemeClr val="tx1">
                    <a:tint val="75000"/>
                  </a:schemeClr>
                </a:solidFill>
              </a:defRPr>
            </a:lvl7pPr>
            <a:lvl8pPr marL="1800090" indent="0">
              <a:buNone/>
              <a:defRPr sz="844">
                <a:solidFill>
                  <a:schemeClr val="tx1">
                    <a:tint val="75000"/>
                  </a:schemeClr>
                </a:solidFill>
              </a:defRPr>
            </a:lvl8pPr>
            <a:lvl9pPr marL="2057246" indent="0">
              <a:buNone/>
              <a:defRPr sz="84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A8CEA2-164D-4D09-8ADD-F97BC2746690}"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E92005AB-F055-482B-970E-B4A2B9B267BA}"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4758258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25963"/>
          </a:xfrm>
        </p:spPr>
        <p:txBody>
          <a:bodyPr/>
          <a:lstStyle>
            <a:lvl1pPr>
              <a:defRPr sz="1575"/>
            </a:lvl1pPr>
            <a:lvl2pPr>
              <a:defRPr sz="1350"/>
            </a:lvl2pPr>
            <a:lvl3pPr>
              <a:defRPr sz="1125"/>
            </a:lvl3pPr>
            <a:lvl4pPr>
              <a:defRPr sz="1069"/>
            </a:lvl4pPr>
            <a:lvl5pPr>
              <a:defRPr sz="1069"/>
            </a:lvl5pPr>
            <a:lvl6pPr>
              <a:defRPr sz="1069"/>
            </a:lvl6pPr>
            <a:lvl7pPr>
              <a:defRPr sz="1069"/>
            </a:lvl7pPr>
            <a:lvl8pPr>
              <a:defRPr sz="1069"/>
            </a:lvl8pPr>
            <a:lvl9pPr>
              <a:defRPr sz="10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25963"/>
          </a:xfrm>
        </p:spPr>
        <p:txBody>
          <a:bodyPr/>
          <a:lstStyle>
            <a:lvl1pPr>
              <a:defRPr sz="1575"/>
            </a:lvl1pPr>
            <a:lvl2pPr>
              <a:defRPr sz="1350"/>
            </a:lvl2pPr>
            <a:lvl3pPr>
              <a:defRPr sz="1125"/>
            </a:lvl3pPr>
            <a:lvl4pPr>
              <a:defRPr sz="1069"/>
            </a:lvl4pPr>
            <a:lvl5pPr>
              <a:defRPr sz="1069"/>
            </a:lvl5pPr>
            <a:lvl6pPr>
              <a:defRPr sz="1069"/>
            </a:lvl6pPr>
            <a:lvl7pPr>
              <a:defRPr sz="1069"/>
            </a:lvl7pPr>
            <a:lvl8pPr>
              <a:defRPr sz="1069"/>
            </a:lvl8pPr>
            <a:lvl9pPr>
              <a:defRPr sz="106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208490-53B9-46E9-9CBA-7DDED2EB9FB8}"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7B33DFD0-505F-4707-BD3C-EF1B247CC23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8939180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7"/>
            <a:ext cx="4040188" cy="639763"/>
          </a:xfrm>
        </p:spPr>
        <p:txBody>
          <a:bodyPr anchor="b"/>
          <a:lstStyle>
            <a:lvl1pPr marL="0" indent="0">
              <a:buNone/>
              <a:defRPr sz="1350" b="1"/>
            </a:lvl1pPr>
            <a:lvl2pPr marL="257156" indent="0">
              <a:buNone/>
              <a:defRPr sz="1125" b="1"/>
            </a:lvl2pPr>
            <a:lvl3pPr marL="514312" indent="0">
              <a:buNone/>
              <a:defRPr sz="1069" b="1"/>
            </a:lvl3pPr>
            <a:lvl4pPr marL="771468" indent="0">
              <a:buNone/>
              <a:defRPr sz="900" b="1"/>
            </a:lvl4pPr>
            <a:lvl5pPr marL="1028624" indent="0">
              <a:buNone/>
              <a:defRPr sz="900" b="1"/>
            </a:lvl5pPr>
            <a:lvl6pPr marL="1285780" indent="0">
              <a:buNone/>
              <a:defRPr sz="900" b="1"/>
            </a:lvl6pPr>
            <a:lvl7pPr marL="1542935" indent="0">
              <a:buNone/>
              <a:defRPr sz="900" b="1"/>
            </a:lvl7pPr>
            <a:lvl8pPr marL="1800090" indent="0">
              <a:buNone/>
              <a:defRPr sz="900" b="1"/>
            </a:lvl8pPr>
            <a:lvl9pPr marL="2057246"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350"/>
            </a:lvl1pPr>
            <a:lvl2pPr>
              <a:defRPr sz="1125"/>
            </a:lvl2pPr>
            <a:lvl3pPr>
              <a:defRPr sz="1069"/>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7"/>
            <a:ext cx="4041775" cy="639763"/>
          </a:xfrm>
        </p:spPr>
        <p:txBody>
          <a:bodyPr anchor="b"/>
          <a:lstStyle>
            <a:lvl1pPr marL="0" indent="0">
              <a:buNone/>
              <a:defRPr sz="1350" b="1"/>
            </a:lvl1pPr>
            <a:lvl2pPr marL="257156" indent="0">
              <a:buNone/>
              <a:defRPr sz="1125" b="1"/>
            </a:lvl2pPr>
            <a:lvl3pPr marL="514312" indent="0">
              <a:buNone/>
              <a:defRPr sz="1069" b="1"/>
            </a:lvl3pPr>
            <a:lvl4pPr marL="771468" indent="0">
              <a:buNone/>
              <a:defRPr sz="900" b="1"/>
            </a:lvl4pPr>
            <a:lvl5pPr marL="1028624" indent="0">
              <a:buNone/>
              <a:defRPr sz="900" b="1"/>
            </a:lvl5pPr>
            <a:lvl6pPr marL="1285780" indent="0">
              <a:buNone/>
              <a:defRPr sz="900" b="1"/>
            </a:lvl6pPr>
            <a:lvl7pPr marL="1542935" indent="0">
              <a:buNone/>
              <a:defRPr sz="900" b="1"/>
            </a:lvl7pPr>
            <a:lvl8pPr marL="1800090" indent="0">
              <a:buNone/>
              <a:defRPr sz="900" b="1"/>
            </a:lvl8pPr>
            <a:lvl9pPr marL="2057246"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1350"/>
            </a:lvl1pPr>
            <a:lvl2pPr>
              <a:defRPr sz="1125"/>
            </a:lvl2pPr>
            <a:lvl3pPr>
              <a:defRPr sz="1069"/>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9E6A4EC-C380-48EE-8DAF-18A0AEC1A16C}"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472285D0-B5C1-45EF-8A39-86ACB1EBA75D}"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411193240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A14C68-DB50-429A-9E63-E1B7237B7398}"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24EFDF97-CC57-403E-B84C-5C0AFE8B932E}"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132360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98A73-CE34-4F7B-B363-9964C45F12A2}"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B65DE144-ECDD-49FA-8F94-037666E26789}"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1779968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054" y="273060"/>
            <a:ext cx="5111751"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844"/>
            </a:lvl1pPr>
            <a:lvl2pPr marL="257156" indent="0">
              <a:buNone/>
              <a:defRPr sz="675"/>
            </a:lvl2pPr>
            <a:lvl3pPr marL="514312" indent="0">
              <a:buNone/>
              <a:defRPr sz="619"/>
            </a:lvl3pPr>
            <a:lvl4pPr marL="771468" indent="0">
              <a:buNone/>
              <a:defRPr sz="506"/>
            </a:lvl4pPr>
            <a:lvl5pPr marL="1028624" indent="0">
              <a:buNone/>
              <a:defRPr sz="506"/>
            </a:lvl5pPr>
            <a:lvl6pPr marL="1285780" indent="0">
              <a:buNone/>
              <a:defRPr sz="506"/>
            </a:lvl6pPr>
            <a:lvl7pPr marL="1542935" indent="0">
              <a:buNone/>
              <a:defRPr sz="506"/>
            </a:lvl7pPr>
            <a:lvl8pPr marL="1800090" indent="0">
              <a:buNone/>
              <a:defRPr sz="506"/>
            </a:lvl8pPr>
            <a:lvl9pPr marL="2057246"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AB43D8-E2C2-476F-B0C0-36DA24F36ECF}"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A5B6014-306C-454C-969F-4BE2867B2E7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1298433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5"/>
            <a:ext cx="5486400" cy="566739"/>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1800"/>
            </a:lvl1pPr>
            <a:lvl2pPr marL="257156" indent="0">
              <a:buNone/>
              <a:defRPr sz="1575"/>
            </a:lvl2pPr>
            <a:lvl3pPr marL="514312" indent="0">
              <a:buNone/>
              <a:defRPr sz="1350"/>
            </a:lvl3pPr>
            <a:lvl4pPr marL="771468" indent="0">
              <a:buNone/>
              <a:defRPr sz="1125"/>
            </a:lvl4pPr>
            <a:lvl5pPr marL="1028624" indent="0">
              <a:buNone/>
              <a:defRPr sz="1125"/>
            </a:lvl5pPr>
            <a:lvl6pPr marL="1285780" indent="0">
              <a:buNone/>
              <a:defRPr sz="1125"/>
            </a:lvl6pPr>
            <a:lvl7pPr marL="1542935" indent="0">
              <a:buNone/>
              <a:defRPr sz="1125"/>
            </a:lvl7pPr>
            <a:lvl8pPr marL="1800090" indent="0">
              <a:buNone/>
              <a:defRPr sz="1125"/>
            </a:lvl8pPr>
            <a:lvl9pPr marL="2057246" indent="0">
              <a:buNone/>
              <a:defRPr sz="1125"/>
            </a:lvl9pPr>
          </a:lstStyle>
          <a:p>
            <a:pPr lvl="0"/>
            <a:endParaRPr lang="en-US" noProof="0"/>
          </a:p>
        </p:txBody>
      </p:sp>
      <p:sp>
        <p:nvSpPr>
          <p:cNvPr id="4" name="Text Placeholder 3"/>
          <p:cNvSpPr>
            <a:spLocks noGrp="1"/>
          </p:cNvSpPr>
          <p:nvPr>
            <p:ph type="body" sz="half" idx="2"/>
          </p:nvPr>
        </p:nvSpPr>
        <p:spPr>
          <a:xfrm>
            <a:off x="1792288" y="5367346"/>
            <a:ext cx="5486400" cy="804863"/>
          </a:xfrm>
        </p:spPr>
        <p:txBody>
          <a:bodyPr/>
          <a:lstStyle>
            <a:lvl1pPr marL="0" indent="0">
              <a:buNone/>
              <a:defRPr sz="844"/>
            </a:lvl1pPr>
            <a:lvl2pPr marL="257156" indent="0">
              <a:buNone/>
              <a:defRPr sz="675"/>
            </a:lvl2pPr>
            <a:lvl3pPr marL="514312" indent="0">
              <a:buNone/>
              <a:defRPr sz="619"/>
            </a:lvl3pPr>
            <a:lvl4pPr marL="771468" indent="0">
              <a:buNone/>
              <a:defRPr sz="506"/>
            </a:lvl4pPr>
            <a:lvl5pPr marL="1028624" indent="0">
              <a:buNone/>
              <a:defRPr sz="506"/>
            </a:lvl5pPr>
            <a:lvl6pPr marL="1285780" indent="0">
              <a:buNone/>
              <a:defRPr sz="506"/>
            </a:lvl6pPr>
            <a:lvl7pPr marL="1542935" indent="0">
              <a:buNone/>
              <a:defRPr sz="506"/>
            </a:lvl7pPr>
            <a:lvl8pPr marL="1800090" indent="0">
              <a:buNone/>
              <a:defRPr sz="506"/>
            </a:lvl8pPr>
            <a:lvl9pPr marL="2057246" indent="0">
              <a:buNone/>
              <a:defRPr sz="506"/>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1E7F50-210D-4C05-B696-5E85C75CBB5A}"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0F85D5D-A442-42C6-9E9B-708ED6E05103}"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0830322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C094E3-968F-40CF-A200-AC8A52E1841F}"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6FAEFED-3511-4AFC-BEEE-56644D12E00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40629618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AD66333-571E-4904-AE54-7F47B12E018D}"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8B17E1D0-5CD9-429E-8B02-93A63A432594}"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35917266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703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D47D011-A551-4759-BC37-0004F4ACA972}" type="datetimeFigureOut">
              <a:rPr lang="en-GB" smtClean="0"/>
              <a:pPr/>
              <a:t>11/03/2020</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5BF5B94-919F-461F-A6C3-C73BAFC802EA}" type="slidenum">
              <a:rPr lang="en-GB" smtClean="0"/>
              <a:pPr/>
              <a:t>‹#›</a:t>
            </a:fld>
            <a:endParaRPr lang="en-GB"/>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2"/>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75" indent="0" algn="ctr">
              <a:buNone/>
              <a:defRPr>
                <a:solidFill>
                  <a:schemeClr val="tx1">
                    <a:tint val="75000"/>
                  </a:schemeClr>
                </a:solidFill>
              </a:defRPr>
            </a:lvl2pPr>
            <a:lvl3pPr marL="685749" indent="0" algn="ctr">
              <a:buNone/>
              <a:defRPr>
                <a:solidFill>
                  <a:schemeClr val="tx1">
                    <a:tint val="75000"/>
                  </a:schemeClr>
                </a:solidFill>
              </a:defRPr>
            </a:lvl3pPr>
            <a:lvl4pPr marL="1028624" indent="0" algn="ctr">
              <a:buNone/>
              <a:defRPr>
                <a:solidFill>
                  <a:schemeClr val="tx1">
                    <a:tint val="75000"/>
                  </a:schemeClr>
                </a:solidFill>
              </a:defRPr>
            </a:lvl4pPr>
            <a:lvl5pPr marL="1371498" indent="0" algn="ctr">
              <a:buNone/>
              <a:defRPr>
                <a:solidFill>
                  <a:schemeClr val="tx1">
                    <a:tint val="75000"/>
                  </a:schemeClr>
                </a:solidFill>
              </a:defRPr>
            </a:lvl5pPr>
            <a:lvl6pPr marL="1714373"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B94F08-8F48-4477-B7C7-A5F4CADF0C1A}"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5302FF84-1B91-4D2F-B62B-DD433DF4B907}"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9440334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0AA7278-521A-4F9A-9A24-1FECCA34768D}"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F54DA21-1E9F-4931-9E37-32888FD8EE22}"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75343071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75" indent="0">
              <a:buNone/>
              <a:defRPr sz="1425">
                <a:solidFill>
                  <a:schemeClr val="tx1">
                    <a:tint val="75000"/>
                  </a:schemeClr>
                </a:solidFill>
              </a:defRPr>
            </a:lvl2pPr>
            <a:lvl3pPr marL="685749" indent="0">
              <a:buNone/>
              <a:defRPr sz="1200">
                <a:solidFill>
                  <a:schemeClr val="tx1">
                    <a:tint val="75000"/>
                  </a:schemeClr>
                </a:solidFill>
              </a:defRPr>
            </a:lvl3pPr>
            <a:lvl4pPr marL="1028624" indent="0">
              <a:buNone/>
              <a:defRPr sz="1125">
                <a:solidFill>
                  <a:schemeClr val="tx1">
                    <a:tint val="75000"/>
                  </a:schemeClr>
                </a:solidFill>
              </a:defRPr>
            </a:lvl4pPr>
            <a:lvl5pPr marL="1371498" indent="0">
              <a:buNone/>
              <a:defRPr sz="1125">
                <a:solidFill>
                  <a:schemeClr val="tx1">
                    <a:tint val="75000"/>
                  </a:schemeClr>
                </a:solidFill>
              </a:defRPr>
            </a:lvl5pPr>
            <a:lvl6pPr marL="1714373" indent="0">
              <a:buNone/>
              <a:defRPr sz="1125">
                <a:solidFill>
                  <a:schemeClr val="tx1">
                    <a:tint val="75000"/>
                  </a:schemeClr>
                </a:solidFill>
              </a:defRPr>
            </a:lvl6pPr>
            <a:lvl7pPr marL="2057246" indent="0">
              <a:buNone/>
              <a:defRPr sz="1125">
                <a:solidFill>
                  <a:schemeClr val="tx1">
                    <a:tint val="75000"/>
                  </a:schemeClr>
                </a:solidFill>
              </a:defRPr>
            </a:lvl7pPr>
            <a:lvl8pPr marL="2400120" indent="0">
              <a:buNone/>
              <a:defRPr sz="1125">
                <a:solidFill>
                  <a:schemeClr val="tx1">
                    <a:tint val="75000"/>
                  </a:schemeClr>
                </a:solidFill>
              </a:defRPr>
            </a:lvl8pPr>
            <a:lvl9pPr marL="2742995" indent="0">
              <a:buNone/>
              <a:defRPr sz="112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A8CEA2-164D-4D09-8ADD-F97BC2746690}"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E92005AB-F055-482B-970E-B4A2B9B267BA}"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83617935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22208490-53B9-46E9-9CBA-7DDED2EB9FB8}"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7B33DFD0-505F-4707-BD3C-EF1B247CC23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5312261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5"/>
            <a:ext cx="4040188" cy="639763"/>
          </a:xfrm>
        </p:spPr>
        <p:txBody>
          <a:bodyPr anchor="b"/>
          <a:lstStyle>
            <a:lvl1pPr marL="0" indent="0">
              <a:buNone/>
              <a:defRPr sz="1800" b="1"/>
            </a:lvl1pPr>
            <a:lvl2pPr marL="342875" indent="0">
              <a:buNone/>
              <a:defRPr sz="1500" b="1"/>
            </a:lvl2pPr>
            <a:lvl3pPr marL="685749" indent="0">
              <a:buNone/>
              <a:defRPr sz="1425"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5"/>
            <a:ext cx="4041775" cy="639763"/>
          </a:xfrm>
        </p:spPr>
        <p:txBody>
          <a:bodyPr anchor="b"/>
          <a:lstStyle>
            <a:lvl1pPr marL="0" indent="0">
              <a:buNone/>
              <a:defRPr sz="1800" b="1"/>
            </a:lvl1pPr>
            <a:lvl2pPr marL="342875" indent="0">
              <a:buNone/>
              <a:defRPr sz="1500" b="1"/>
            </a:lvl2pPr>
            <a:lvl3pPr marL="685749" indent="0">
              <a:buNone/>
              <a:defRPr sz="1425"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9E6A4EC-C380-48EE-8DAF-18A0AEC1A16C}"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fld id="{472285D0-B5C1-45EF-8A39-86ACB1EBA75D}"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40913817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FA14C68-DB50-429A-9E63-E1B7237B7398}"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24EFDF97-CC57-403E-B84C-5C0AFE8B932E}"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1340364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398A73-CE34-4F7B-B363-9964C45F12A2}"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B65DE144-ECDD-49FA-8F94-037666E26789}"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1552465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1"/>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4" y="273058"/>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691063"/>
          </a:xfrm>
        </p:spPr>
        <p:txBody>
          <a:bodyPr/>
          <a:lstStyle>
            <a:lvl1pPr marL="0" indent="0">
              <a:buNone/>
              <a:defRPr sz="1125"/>
            </a:lvl1pPr>
            <a:lvl2pPr marL="342875" indent="0">
              <a:buNone/>
              <a:defRPr sz="900"/>
            </a:lvl2pPr>
            <a:lvl3pPr marL="685749" indent="0">
              <a:buNone/>
              <a:defRPr sz="825"/>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EAB43D8-E2C2-476F-B0C0-36DA24F36ECF}"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3A5B6014-306C-454C-969F-4BE2867B2E7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14840261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endParaRPr lang="en-US" noProof="0"/>
          </a:p>
        </p:txBody>
      </p:sp>
      <p:sp>
        <p:nvSpPr>
          <p:cNvPr id="4" name="Text Placeholder 3"/>
          <p:cNvSpPr>
            <a:spLocks noGrp="1"/>
          </p:cNvSpPr>
          <p:nvPr>
            <p:ph type="body" sz="half" idx="2"/>
          </p:nvPr>
        </p:nvSpPr>
        <p:spPr>
          <a:xfrm>
            <a:off x="1792288" y="5367344"/>
            <a:ext cx="5486400" cy="804863"/>
          </a:xfrm>
        </p:spPr>
        <p:txBody>
          <a:bodyPr/>
          <a:lstStyle>
            <a:lvl1pPr marL="0" indent="0">
              <a:buNone/>
              <a:defRPr sz="1125"/>
            </a:lvl1pPr>
            <a:lvl2pPr marL="342875" indent="0">
              <a:buNone/>
              <a:defRPr sz="900"/>
            </a:lvl2pPr>
            <a:lvl3pPr marL="685749" indent="0">
              <a:buNone/>
              <a:defRPr sz="825"/>
            </a:lvl3pPr>
            <a:lvl4pPr marL="1028624" indent="0">
              <a:buNone/>
              <a:defRPr sz="675"/>
            </a:lvl4pPr>
            <a:lvl5pPr marL="1371498" indent="0">
              <a:buNone/>
              <a:defRPr sz="675"/>
            </a:lvl5pPr>
            <a:lvl6pPr marL="1714373" indent="0">
              <a:buNone/>
              <a:defRPr sz="675"/>
            </a:lvl6pPr>
            <a:lvl7pPr marL="2057246" indent="0">
              <a:buNone/>
              <a:defRPr sz="675"/>
            </a:lvl7pPr>
            <a:lvl8pPr marL="2400120" indent="0">
              <a:buNone/>
              <a:defRPr sz="675"/>
            </a:lvl8pPr>
            <a:lvl9pPr marL="2742995"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1E7F50-210D-4C05-B696-5E85C75CBB5A}"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fld id="{C0F85D5D-A442-42C6-9E9B-708ED6E05103}"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5855882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4C094E3-968F-40CF-A200-AC8A52E1841F}" type="datetimeFigureOut">
              <a:rPr lang="en-US">
                <a:solidFill>
                  <a:prstClr val="black">
                    <a:tint val="75000"/>
                  </a:prstClr>
                </a:solidFill>
                <a:latin typeface="Calibri"/>
              </a:rPr>
              <a:pPr>
                <a:defRPr/>
              </a:pPr>
              <a:t>3/11/2020</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06FAEFED-3511-4AFC-BEEE-56644D12E00F}" type="slidenum">
              <a:rPr lang="en-US" altLang="en-US">
                <a:latin typeface="Calibri"/>
              </a:rPr>
              <a:pPr/>
              <a:t>‹#›</a:t>
            </a:fld>
            <a:endParaRPr lang="en-US" altLang="en-US">
              <a:latin typeface="Calibri"/>
            </a:endParaRPr>
          </a:p>
        </p:txBody>
      </p:sp>
    </p:spTree>
    <p:extLst>
      <p:ext uri="{BB962C8B-B14F-4D97-AF65-F5344CB8AC3E}">
        <p14:creationId xmlns:p14="http://schemas.microsoft.com/office/powerpoint/2010/main" val="238448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png"/><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r>
              <a:rPr lang="en-US" dirty="0"/>
              <a:t>Click to edit Master text styles</a:t>
            </a:r>
          </a:p>
        </p:txBody>
      </p:sp>
      <p:pic>
        <p:nvPicPr>
          <p:cNvPr id="6" name="23c68075-b8b6-4120-8a27-1be5866541ea" descr="2C53FDD5-D9B1-44DB-98D0-0EC3A0492D27@gateway"/>
          <p:cNvPicPr>
            <a:picLocks noChangeAspect="1" noChangeArrowheads="1"/>
          </p:cNvPicPr>
          <p:nvPr/>
        </p:nvPicPr>
        <p:blipFill>
          <a:blip r:embed="rId13" cstate="print"/>
          <a:srcRect/>
          <a:stretch>
            <a:fillRect/>
          </a:stretch>
        </p:blipFill>
        <p:spPr bwMode="auto">
          <a:xfrm>
            <a:off x="7430152" y="5733256"/>
            <a:ext cx="1703753" cy="1152128"/>
          </a:xfrm>
          <a:prstGeom prst="rect">
            <a:avLst/>
          </a:prstGeom>
          <a:noFill/>
          <a:ln w="9525">
            <a:noFill/>
            <a:miter lim="800000"/>
            <a:headEnd/>
            <a:tailEnd/>
          </a:ln>
        </p:spPr>
      </p:pic>
    </p:spTree>
    <p:extLst>
      <p:ext uri="{BB962C8B-B14F-4D97-AF65-F5344CB8AC3E}">
        <p14:creationId xmlns:p14="http://schemas.microsoft.com/office/powerpoint/2010/main" val="282587523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ts val="3600"/>
        </a:lnSpc>
        <a:spcBef>
          <a:spcPct val="0"/>
        </a:spcBef>
        <a:buNone/>
        <a:defRPr sz="3600" kern="1200">
          <a:solidFill>
            <a:srgbClr val="6FB72B"/>
          </a:solidFill>
          <a:latin typeface="Merge" pitchFamily="50" charset="0"/>
          <a:ea typeface="+mj-ea"/>
          <a:cs typeface="+mj-cs"/>
        </a:defRPr>
      </a:lvl1pPr>
    </p:titleStyle>
    <p:bodyStyle>
      <a:lvl1pPr marL="3429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1pPr>
      <a:lvl2pPr marL="8001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2pPr>
      <a:lvl3pPr marL="12573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3pPr>
      <a:lvl4pPr marL="17145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4pPr>
      <a:lvl5pPr marL="21717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1"/>
            <a:r>
              <a:rPr lang="en-US" dirty="0" smtClean="0"/>
              <a:t>Click to edit Master text styles</a:t>
            </a:r>
          </a:p>
        </p:txBody>
      </p:sp>
      <p:pic>
        <p:nvPicPr>
          <p:cNvPr id="6" name="23c68075-b8b6-4120-8a27-1be5866541ea" descr="2C53FDD5-D9B1-44DB-98D0-0EC3A0492D27@gateway"/>
          <p:cNvPicPr>
            <a:picLocks noChangeAspect="1" noChangeArrowheads="1"/>
          </p:cNvPicPr>
          <p:nvPr/>
        </p:nvPicPr>
        <p:blipFill>
          <a:blip r:embed="rId13" cstate="print"/>
          <a:srcRect/>
          <a:stretch>
            <a:fillRect/>
          </a:stretch>
        </p:blipFill>
        <p:spPr bwMode="auto">
          <a:xfrm>
            <a:off x="7430152" y="5733256"/>
            <a:ext cx="1703753" cy="11521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ts val="3600"/>
        </a:lnSpc>
        <a:spcBef>
          <a:spcPct val="0"/>
        </a:spcBef>
        <a:buNone/>
        <a:defRPr sz="3600" kern="1200">
          <a:solidFill>
            <a:srgbClr val="6FB72B"/>
          </a:solidFill>
          <a:latin typeface="Merge" pitchFamily="50" charset="0"/>
          <a:ea typeface="+mj-ea"/>
          <a:cs typeface="+mj-cs"/>
        </a:defRPr>
      </a:lvl1pPr>
    </p:titleStyle>
    <p:bodyStyle>
      <a:lvl1pPr marL="3429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1pPr>
      <a:lvl2pPr marL="8001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2pPr>
      <a:lvl3pPr marL="12573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3pPr>
      <a:lvl4pPr marL="17145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4pPr>
      <a:lvl5pPr marL="2171700" indent="-342900" algn="l" defTabSz="914400" rtl="0" eaLnBrk="1" latinLnBrk="0" hangingPunct="1">
        <a:lnSpc>
          <a:spcPts val="1800"/>
        </a:lnSpc>
        <a:spcBef>
          <a:spcPct val="20000"/>
        </a:spcBef>
        <a:buClr>
          <a:srgbClr val="6FB72B"/>
        </a:buClr>
        <a:buFont typeface="+mj-lt"/>
        <a:buAutoNum type="arabicPeriod"/>
        <a:defRPr sz="1800" kern="1200">
          <a:solidFill>
            <a:schemeClr val="tx1"/>
          </a:solidFill>
          <a:latin typeface="Univers 45 Ligh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8" name="Title Placeholder 1"/>
          <p:cNvSpPr txBox="1">
            <a:spLocks/>
          </p:cNvSpPr>
          <p:nvPr/>
        </p:nvSpPr>
        <p:spPr>
          <a:xfrm>
            <a:off x="450610" y="1421904"/>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24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36434D"/>
                </a:solidFill>
                <a:effectLst/>
                <a:uLnTx/>
                <a:uFillTx/>
                <a:latin typeface="Univers 65 Bold" pitchFamily="34" charset="0"/>
                <a:ea typeface="+mj-ea"/>
                <a:cs typeface="+mj-cs"/>
              </a:rPr>
              <a:t>Click to edit Master title style</a:t>
            </a:r>
            <a:endParaRPr kumimoji="0" lang="en-GB" sz="2400" b="0" i="0" u="none" strike="noStrike" kern="1200" cap="none" spc="0" normalizeH="0" baseline="0" noProof="0" dirty="0" smtClean="0">
              <a:ln>
                <a:noFill/>
              </a:ln>
              <a:solidFill>
                <a:srgbClr val="36434D"/>
              </a:solidFill>
              <a:effectLst/>
              <a:uLnTx/>
              <a:uFillTx/>
              <a:latin typeface="Univers 65 Bold" pitchFamily="34" charset="0"/>
              <a:ea typeface="+mj-ea"/>
              <a:cs typeface="+mj-cs"/>
            </a:endParaRPr>
          </a:p>
        </p:txBody>
      </p:sp>
      <p:sp>
        <p:nvSpPr>
          <p:cNvPr id="9" name="Title Placeholder 1"/>
          <p:cNvSpPr txBox="1">
            <a:spLocks/>
          </p:cNvSpPr>
          <p:nvPr/>
        </p:nvSpPr>
        <p:spPr>
          <a:xfrm>
            <a:off x="450610" y="2561293"/>
            <a:ext cx="822960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1800"/>
              </a:lnSpc>
              <a:spcBef>
                <a:spcPct val="0"/>
              </a:spcBef>
              <a:spcAft>
                <a:spcPts val="0"/>
              </a:spcAft>
              <a:buClrTx/>
              <a:buSzTx/>
              <a:buFontTx/>
              <a:buNone/>
              <a:tabLst/>
              <a:defRPr/>
            </a:pPr>
            <a:r>
              <a:rPr kumimoji="0" lang="en-US" sz="1800" b="0" i="0" u="none" strike="noStrike" kern="1200" cap="none" spc="0" normalizeH="0" baseline="0" noProof="0" dirty="0" smtClean="0">
                <a:ln>
                  <a:noFill/>
                </a:ln>
                <a:solidFill>
                  <a:srgbClr val="36434D"/>
                </a:solidFill>
                <a:effectLst/>
                <a:uLnTx/>
                <a:uFillTx/>
                <a:latin typeface="Univers 45 Light" pitchFamily="34" charset="0"/>
                <a:ea typeface="+mj-ea"/>
                <a:cs typeface="+mj-cs"/>
              </a:rPr>
              <a:t>Click to edit Master title style</a:t>
            </a:r>
            <a:endParaRPr kumimoji="0" lang="en-GB" sz="1800" b="0" i="0" u="none" strike="noStrike" kern="1200" cap="none" spc="0" normalizeH="0" baseline="0" noProof="0" dirty="0" smtClean="0">
              <a:ln>
                <a:noFill/>
              </a:ln>
              <a:solidFill>
                <a:srgbClr val="36434D"/>
              </a:solidFill>
              <a:effectLst/>
              <a:uLnTx/>
              <a:uFillTx/>
              <a:latin typeface="Univers 45 Light" pitchFamily="34" charset="0"/>
              <a:ea typeface="+mj-ea"/>
              <a:cs typeface="+mj-cs"/>
            </a:endParaRPr>
          </a:p>
        </p:txBody>
      </p:sp>
      <p:sp>
        <p:nvSpPr>
          <p:cNvPr id="10" name="Title Placeholder 1"/>
          <p:cNvSpPr txBox="1">
            <a:spLocks/>
          </p:cNvSpPr>
          <p:nvPr/>
        </p:nvSpPr>
        <p:spPr>
          <a:xfrm>
            <a:off x="467544" y="3006080"/>
            <a:ext cx="8229600" cy="1143000"/>
          </a:xfrm>
          <a:prstGeom prst="rect">
            <a:avLst/>
          </a:prstGeom>
        </p:spPr>
        <p:txBody>
          <a:bodyPr vert="horz" lIns="91440" tIns="45720" rIns="91440" bIns="45720" rtlCol="0" anchor="ctr">
            <a:normAutofit/>
          </a:bodyPr>
          <a:lstStyle/>
          <a:p>
            <a:pPr marL="177800" marR="0" lvl="0" indent="-177800" algn="l" defTabSz="914400" rtl="0" eaLnBrk="1" fontAlgn="auto" latinLnBrk="0" hangingPunct="1">
              <a:lnSpc>
                <a:spcPts val="1800"/>
              </a:lnSpc>
              <a:spcBef>
                <a:spcPct val="0"/>
              </a:spcBef>
              <a:spcAft>
                <a:spcPts val="0"/>
              </a:spcAft>
              <a:buClr>
                <a:srgbClr val="6FB72B"/>
              </a:buClr>
              <a:buSzTx/>
              <a:buFont typeface="Arial" pitchFamily="34" charset="0"/>
              <a:buChar char="•"/>
              <a:tabLst/>
              <a:defRPr/>
            </a:pPr>
            <a:r>
              <a:rPr kumimoji="0" lang="en-US" sz="1800" b="0" i="0" u="none" strike="noStrike" kern="1200" cap="none" spc="0" normalizeH="0" baseline="0" noProof="0" dirty="0" smtClean="0">
                <a:ln>
                  <a:noFill/>
                </a:ln>
                <a:solidFill>
                  <a:srgbClr val="36434D"/>
                </a:solidFill>
                <a:effectLst/>
                <a:uLnTx/>
                <a:uFillTx/>
                <a:latin typeface="Univers 45 Light" pitchFamily="34" charset="0"/>
                <a:ea typeface="+mj-ea"/>
                <a:cs typeface="+mj-cs"/>
              </a:rPr>
              <a:t>Click to edit Master title style</a:t>
            </a:r>
            <a:endParaRPr kumimoji="0" lang="en-GB" sz="1800" b="0" i="0" u="none" strike="noStrike" kern="1200" cap="none" spc="0" normalizeH="0" baseline="0" noProof="0" dirty="0" smtClean="0">
              <a:ln>
                <a:noFill/>
              </a:ln>
              <a:solidFill>
                <a:srgbClr val="36434D"/>
              </a:solidFill>
              <a:effectLst/>
              <a:uLnTx/>
              <a:uFillTx/>
              <a:latin typeface="Univers 45 Light" pitchFamily="34" charset="0"/>
              <a:ea typeface="+mj-ea"/>
              <a:cs typeface="+mj-cs"/>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ts val="1800"/>
        </a:lnSpc>
        <a:spcBef>
          <a:spcPct val="0"/>
        </a:spcBef>
        <a:buNone/>
        <a:defRPr sz="3600" kern="1200">
          <a:solidFill>
            <a:srgbClr val="6FB72B"/>
          </a:solidFill>
          <a:latin typeface="Merge" pitchFamily="50" charset="0"/>
          <a:ea typeface="+mj-ea"/>
          <a:cs typeface="+mj-cs"/>
        </a:defRPr>
      </a:lvl1pPr>
    </p:titleStyle>
    <p:bodyStyle>
      <a:lvl1pPr marL="342900" indent="-34290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6FB72B"/>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3643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1" name="Rectangle 10"/>
          <p:cNvSpPr/>
          <p:nvPr/>
        </p:nvSpPr>
        <p:spPr>
          <a:xfrm>
            <a:off x="323528" y="5589240"/>
            <a:ext cx="2088232" cy="1008112"/>
          </a:xfrm>
          <a:prstGeom prst="rect">
            <a:avLst/>
          </a:prstGeom>
          <a:solidFill>
            <a:srgbClr val="3643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23c68075-b8b6-4120-8a27-1be5866541ea" descr="2C53FDD5-D9B1-44DB-98D0-0EC3A0492D27@gateway"/>
          <p:cNvPicPr>
            <a:picLocks noChangeAspect="1" noChangeArrowheads="1"/>
          </p:cNvPicPr>
          <p:nvPr/>
        </p:nvPicPr>
        <p:blipFill>
          <a:blip r:embed="rId13" cstate="print"/>
          <a:srcRect/>
          <a:stretch>
            <a:fillRect/>
          </a:stretch>
        </p:blipFill>
        <p:spPr bwMode="auto">
          <a:xfrm>
            <a:off x="7430152" y="5733256"/>
            <a:ext cx="1703753" cy="11521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ts val="3800"/>
        </a:lnSpc>
        <a:spcBef>
          <a:spcPct val="0"/>
        </a:spcBef>
        <a:buNone/>
        <a:defRPr sz="3600" kern="1200">
          <a:solidFill>
            <a:schemeClr val="tx1"/>
          </a:solidFill>
          <a:latin typeface="Merge"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6FB72B"/>
        </a:solidFill>
        <a:effectLst/>
      </p:bgPr>
    </p:bg>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11" name="Rectangle 10"/>
          <p:cNvSpPr/>
          <p:nvPr/>
        </p:nvSpPr>
        <p:spPr>
          <a:xfrm>
            <a:off x="251520" y="5589240"/>
            <a:ext cx="2232248" cy="1008112"/>
          </a:xfrm>
          <a:prstGeom prst="rect">
            <a:avLst/>
          </a:prstGeom>
          <a:solidFill>
            <a:srgbClr val="6FB7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23c68075-b8b6-4120-8a27-1be5866541ea" descr="2C53FDD5-D9B1-44DB-98D0-0EC3A0492D27@gateway"/>
          <p:cNvPicPr>
            <a:picLocks noChangeAspect="1" noChangeArrowheads="1"/>
          </p:cNvPicPr>
          <p:nvPr/>
        </p:nvPicPr>
        <p:blipFill>
          <a:blip r:embed="rId13" cstate="print"/>
          <a:srcRect/>
          <a:stretch>
            <a:fillRect/>
          </a:stretch>
        </p:blipFill>
        <p:spPr bwMode="auto">
          <a:xfrm>
            <a:off x="7430152" y="5733256"/>
            <a:ext cx="1703753" cy="11521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ts val="3800"/>
        </a:lnSpc>
        <a:spcBef>
          <a:spcPct val="0"/>
        </a:spcBef>
        <a:buNone/>
        <a:defRPr sz="3600" kern="1200">
          <a:solidFill>
            <a:schemeClr val="bg1"/>
          </a:solidFill>
          <a:latin typeface="Merge"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23c68075-b8b6-4120-8a27-1be5866541ea" descr="2C53FDD5-D9B1-44DB-98D0-0EC3A0492D27@gateway"/>
          <p:cNvPicPr>
            <a:picLocks noChangeAspect="1" noChangeArrowheads="1"/>
          </p:cNvPicPr>
          <p:nvPr/>
        </p:nvPicPr>
        <p:blipFill>
          <a:blip r:embed="rId13" cstate="print"/>
          <a:srcRect/>
          <a:stretch>
            <a:fillRect/>
          </a:stretch>
        </p:blipFill>
        <p:spPr bwMode="auto">
          <a:xfrm>
            <a:off x="7430152" y="5733256"/>
            <a:ext cx="1703753" cy="115212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121912" tIns="60956" rIns="121912" bIns="60956"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5"/>
            <a:ext cx="8229600" cy="4525433"/>
          </a:xfrm>
          <a:prstGeom prst="rect">
            <a:avLst/>
          </a:prstGeom>
          <a:noFill/>
          <a:ln w="9525">
            <a:noFill/>
            <a:miter lim="800000"/>
            <a:headEnd/>
            <a:tailEnd/>
          </a:ln>
        </p:spPr>
        <p:txBody>
          <a:bodyPr vert="horz" wrap="square" lIns="121912" tIns="60956" rIns="121912" bIns="609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8"/>
            <a:ext cx="2133600" cy="366183"/>
          </a:xfrm>
          <a:prstGeom prst="rect">
            <a:avLst/>
          </a:prstGeom>
        </p:spPr>
        <p:txBody>
          <a:bodyPr vert="horz" lIns="121912" tIns="60956" rIns="121912" bIns="60956" rtlCol="0" anchor="ctr"/>
          <a:lstStyle>
            <a:lvl1pPr algn="l">
              <a:defRPr sz="675">
                <a:solidFill>
                  <a:schemeClr val="tx1">
                    <a:tint val="75000"/>
                  </a:schemeClr>
                </a:solidFill>
              </a:defRPr>
            </a:lvl1pPr>
          </a:lstStyle>
          <a:p>
            <a:pPr eaLnBrk="0" fontAlgn="base" hangingPunct="0">
              <a:spcBef>
                <a:spcPct val="0"/>
              </a:spcBef>
              <a:spcAft>
                <a:spcPct val="0"/>
              </a:spcAft>
              <a:defRPr/>
            </a:pPr>
            <a:fld id="{55B0ECF8-FB62-4F9F-AD2B-779A4B057EE8}" type="datetimeFigureOut">
              <a:rPr lang="en-US" smtClean="0">
                <a:solidFill>
                  <a:prstClr val="black">
                    <a:tint val="75000"/>
                  </a:prstClr>
                </a:solidFill>
                <a:latin typeface="Arial" pitchFamily="34" charset="0"/>
                <a:cs typeface="Arial" pitchFamily="34" charset="0"/>
              </a:rPr>
              <a:pPr eaLnBrk="0" fontAlgn="base" hangingPunct="0">
                <a:spcBef>
                  <a:spcPct val="0"/>
                </a:spcBef>
                <a:spcAft>
                  <a:spcPct val="0"/>
                </a:spcAft>
                <a:defRPr/>
              </a:pPr>
              <a:t>3/11/2020</a:t>
            </a:fld>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8"/>
            <a:ext cx="2895600" cy="366183"/>
          </a:xfrm>
          <a:prstGeom prst="rect">
            <a:avLst/>
          </a:prstGeom>
        </p:spPr>
        <p:txBody>
          <a:bodyPr vert="horz" lIns="121912" tIns="60956" rIns="121912" bIns="60956" rtlCol="0" anchor="ctr"/>
          <a:lstStyle>
            <a:lvl1pPr algn="ctr">
              <a:defRPr sz="675">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8"/>
            <a:ext cx="2133600" cy="366183"/>
          </a:xfrm>
          <a:prstGeom prst="rect">
            <a:avLst/>
          </a:prstGeom>
        </p:spPr>
        <p:txBody>
          <a:bodyPr vert="horz" wrap="square" lIns="121912" tIns="60956" rIns="121912" bIns="60956" numCol="1" anchor="ctr" anchorCtr="0" compatLnSpc="1">
            <a:prstTxWarp prst="textNoShape">
              <a:avLst/>
            </a:prstTxWarp>
          </a:bodyPr>
          <a:lstStyle>
            <a:lvl1pPr algn="r">
              <a:defRPr sz="675">
                <a:solidFill>
                  <a:srgbClr val="898989"/>
                </a:solidFill>
              </a:defRPr>
            </a:lvl1pPr>
          </a:lstStyle>
          <a:p>
            <a:pPr eaLnBrk="0" fontAlgn="base" hangingPunct="0">
              <a:spcBef>
                <a:spcPct val="0"/>
              </a:spcBef>
              <a:spcAft>
                <a:spcPct val="0"/>
              </a:spcAft>
            </a:pPr>
            <a:fld id="{C4FC64F0-5E04-4269-89F3-1955C900C27D}" type="slidenum">
              <a:rPr lang="en-US" altLang="en-US" smtClean="0">
                <a:latin typeface="Arial" pitchFamily="34" charset="0"/>
                <a:cs typeface="Arial" pitchFamily="34" charset="0"/>
              </a:rPr>
              <a:pPr eaLnBrk="0" fontAlgn="base" hangingPunct="0">
                <a:spcBef>
                  <a:spcPct val="0"/>
                </a:spcBef>
                <a:spcAft>
                  <a:spcPct val="0"/>
                </a:spcAft>
              </a:pPr>
              <a:t>‹#›</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34516815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Calibri" panose="020F0502020204030204" pitchFamily="34" charset="0"/>
        </a:defRPr>
      </a:lvl2pPr>
      <a:lvl3pPr algn="ctr" rtl="0" eaLnBrk="0" fontAlgn="base" hangingPunct="0">
        <a:spcBef>
          <a:spcPct val="0"/>
        </a:spcBef>
        <a:spcAft>
          <a:spcPct val="0"/>
        </a:spcAft>
        <a:defRPr sz="2475">
          <a:solidFill>
            <a:schemeClr val="tx1"/>
          </a:solidFill>
          <a:latin typeface="Calibri" panose="020F0502020204030204" pitchFamily="34" charset="0"/>
        </a:defRPr>
      </a:lvl3pPr>
      <a:lvl4pPr algn="ctr" rtl="0" eaLnBrk="0" fontAlgn="base" hangingPunct="0">
        <a:spcBef>
          <a:spcPct val="0"/>
        </a:spcBef>
        <a:spcAft>
          <a:spcPct val="0"/>
        </a:spcAft>
        <a:defRPr sz="2475">
          <a:solidFill>
            <a:schemeClr val="tx1"/>
          </a:solidFill>
          <a:latin typeface="Calibri" panose="020F0502020204030204" pitchFamily="34" charset="0"/>
        </a:defRPr>
      </a:lvl4pPr>
      <a:lvl5pPr algn="ctr" rtl="0" eaLnBrk="0" fontAlgn="base" hangingPunct="0">
        <a:spcBef>
          <a:spcPct val="0"/>
        </a:spcBef>
        <a:spcAft>
          <a:spcPct val="0"/>
        </a:spcAft>
        <a:defRPr sz="2475">
          <a:solidFill>
            <a:schemeClr val="tx1"/>
          </a:solidFill>
          <a:latin typeface="Calibri" panose="020F0502020204030204" pitchFamily="34" charset="0"/>
        </a:defRPr>
      </a:lvl5pPr>
      <a:lvl6pPr marL="257156" algn="ctr" rtl="0" fontAlgn="base">
        <a:spcBef>
          <a:spcPct val="0"/>
        </a:spcBef>
        <a:spcAft>
          <a:spcPct val="0"/>
        </a:spcAft>
        <a:defRPr sz="2475">
          <a:solidFill>
            <a:schemeClr val="tx1"/>
          </a:solidFill>
          <a:latin typeface="Calibri" panose="020F0502020204030204" pitchFamily="34" charset="0"/>
        </a:defRPr>
      </a:lvl6pPr>
      <a:lvl7pPr marL="514312" algn="ctr" rtl="0" fontAlgn="base">
        <a:spcBef>
          <a:spcPct val="0"/>
        </a:spcBef>
        <a:spcAft>
          <a:spcPct val="0"/>
        </a:spcAft>
        <a:defRPr sz="2475">
          <a:solidFill>
            <a:schemeClr val="tx1"/>
          </a:solidFill>
          <a:latin typeface="Calibri" panose="020F0502020204030204" pitchFamily="34" charset="0"/>
        </a:defRPr>
      </a:lvl7pPr>
      <a:lvl8pPr marL="771468" algn="ctr" rtl="0" fontAlgn="base">
        <a:spcBef>
          <a:spcPct val="0"/>
        </a:spcBef>
        <a:spcAft>
          <a:spcPct val="0"/>
        </a:spcAft>
        <a:defRPr sz="2475">
          <a:solidFill>
            <a:schemeClr val="tx1"/>
          </a:solidFill>
          <a:latin typeface="Calibri" panose="020F0502020204030204" pitchFamily="34" charset="0"/>
        </a:defRPr>
      </a:lvl8pPr>
      <a:lvl9pPr marL="1028624" algn="ctr" rtl="0" fontAlgn="base">
        <a:spcBef>
          <a:spcPct val="0"/>
        </a:spcBef>
        <a:spcAft>
          <a:spcPct val="0"/>
        </a:spcAft>
        <a:defRPr sz="2475">
          <a:solidFill>
            <a:schemeClr val="tx1"/>
          </a:solidFill>
          <a:latin typeface="Calibri" panose="020F0502020204030204" pitchFamily="34" charset="0"/>
        </a:defRPr>
      </a:lvl9pPr>
    </p:titleStyle>
    <p:bodyStyle>
      <a:lvl1pPr marL="192867" indent="-19286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1pPr>
      <a:lvl2pPr marL="417878" indent="-160724" algn="l" rtl="0" eaLnBrk="0" fontAlgn="base" hangingPunct="0">
        <a:spcBef>
          <a:spcPct val="20000"/>
        </a:spcBef>
        <a:spcAft>
          <a:spcPct val="0"/>
        </a:spcAft>
        <a:buFont typeface="Arial" pitchFamily="34" charset="0"/>
        <a:buChar char="–"/>
        <a:defRPr sz="1575" kern="1200">
          <a:solidFill>
            <a:schemeClr val="tx1"/>
          </a:solidFill>
          <a:latin typeface="+mn-lt"/>
          <a:ea typeface="+mn-ea"/>
          <a:cs typeface="+mn-cs"/>
        </a:defRPr>
      </a:lvl2pPr>
      <a:lvl3pPr marL="642890" indent="-128579"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900045" indent="-128579"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4pPr>
      <a:lvl5pPr marL="1157201" indent="-128579" algn="l" rtl="0" eaLnBrk="0" fontAlgn="base" hangingPunct="0">
        <a:spcBef>
          <a:spcPct val="20000"/>
        </a:spcBef>
        <a:spcAft>
          <a:spcPct val="0"/>
        </a:spcAft>
        <a:buFont typeface="Arial" pitchFamily="34" charset="0"/>
        <a:buChar char="»"/>
        <a:defRPr sz="1125" kern="1200">
          <a:solidFill>
            <a:schemeClr val="tx1"/>
          </a:solidFill>
          <a:latin typeface="+mn-lt"/>
          <a:ea typeface="+mn-ea"/>
          <a:cs typeface="+mn-cs"/>
        </a:defRPr>
      </a:lvl5pPr>
      <a:lvl6pPr marL="1414357" indent="-128579" algn="l" defTabSz="514312"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513" indent="-128579" algn="l" defTabSz="514312"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669" indent="-128579" algn="l" defTabSz="514312"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825" indent="-128579" algn="l" defTabSz="514312"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12" rtl="0" eaLnBrk="1" latinLnBrk="0" hangingPunct="1">
        <a:defRPr sz="1069" kern="1200">
          <a:solidFill>
            <a:schemeClr val="tx1"/>
          </a:solidFill>
          <a:latin typeface="+mn-lt"/>
          <a:ea typeface="+mn-ea"/>
          <a:cs typeface="+mn-cs"/>
        </a:defRPr>
      </a:lvl1pPr>
      <a:lvl2pPr marL="257156" algn="l" defTabSz="514312" rtl="0" eaLnBrk="1" latinLnBrk="0" hangingPunct="1">
        <a:defRPr sz="1069" kern="1200">
          <a:solidFill>
            <a:schemeClr val="tx1"/>
          </a:solidFill>
          <a:latin typeface="+mn-lt"/>
          <a:ea typeface="+mn-ea"/>
          <a:cs typeface="+mn-cs"/>
        </a:defRPr>
      </a:lvl2pPr>
      <a:lvl3pPr marL="514312" algn="l" defTabSz="514312" rtl="0" eaLnBrk="1" latinLnBrk="0" hangingPunct="1">
        <a:defRPr sz="1069" kern="1200">
          <a:solidFill>
            <a:schemeClr val="tx1"/>
          </a:solidFill>
          <a:latin typeface="+mn-lt"/>
          <a:ea typeface="+mn-ea"/>
          <a:cs typeface="+mn-cs"/>
        </a:defRPr>
      </a:lvl3pPr>
      <a:lvl4pPr marL="771468" algn="l" defTabSz="514312" rtl="0" eaLnBrk="1" latinLnBrk="0" hangingPunct="1">
        <a:defRPr sz="1069" kern="1200">
          <a:solidFill>
            <a:schemeClr val="tx1"/>
          </a:solidFill>
          <a:latin typeface="+mn-lt"/>
          <a:ea typeface="+mn-ea"/>
          <a:cs typeface="+mn-cs"/>
        </a:defRPr>
      </a:lvl4pPr>
      <a:lvl5pPr marL="1028624" algn="l" defTabSz="514312" rtl="0" eaLnBrk="1" latinLnBrk="0" hangingPunct="1">
        <a:defRPr sz="1069" kern="1200">
          <a:solidFill>
            <a:schemeClr val="tx1"/>
          </a:solidFill>
          <a:latin typeface="+mn-lt"/>
          <a:ea typeface="+mn-ea"/>
          <a:cs typeface="+mn-cs"/>
        </a:defRPr>
      </a:lvl5pPr>
      <a:lvl6pPr marL="1285780" algn="l" defTabSz="514312" rtl="0" eaLnBrk="1" latinLnBrk="0" hangingPunct="1">
        <a:defRPr sz="1069" kern="1200">
          <a:solidFill>
            <a:schemeClr val="tx1"/>
          </a:solidFill>
          <a:latin typeface="+mn-lt"/>
          <a:ea typeface="+mn-ea"/>
          <a:cs typeface="+mn-cs"/>
        </a:defRPr>
      </a:lvl6pPr>
      <a:lvl7pPr marL="1542935" algn="l" defTabSz="514312" rtl="0" eaLnBrk="1" latinLnBrk="0" hangingPunct="1">
        <a:defRPr sz="1069" kern="1200">
          <a:solidFill>
            <a:schemeClr val="tx1"/>
          </a:solidFill>
          <a:latin typeface="+mn-lt"/>
          <a:ea typeface="+mn-ea"/>
          <a:cs typeface="+mn-cs"/>
        </a:defRPr>
      </a:lvl7pPr>
      <a:lvl8pPr marL="1800090" algn="l" defTabSz="514312" rtl="0" eaLnBrk="1" latinLnBrk="0" hangingPunct="1">
        <a:defRPr sz="1069" kern="1200">
          <a:solidFill>
            <a:schemeClr val="tx1"/>
          </a:solidFill>
          <a:latin typeface="+mn-lt"/>
          <a:ea typeface="+mn-ea"/>
          <a:cs typeface="+mn-cs"/>
        </a:defRPr>
      </a:lvl8pPr>
      <a:lvl9pPr marL="2057246" algn="l" defTabSz="514312" rtl="0" eaLnBrk="1" latinLnBrk="0" hangingPunct="1">
        <a:defRPr sz="106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5167"/>
            <a:ext cx="8229600" cy="1143000"/>
          </a:xfrm>
          <a:prstGeom prst="rect">
            <a:avLst/>
          </a:prstGeom>
          <a:noFill/>
          <a:ln w="9525">
            <a:noFill/>
            <a:miter lim="800000"/>
            <a:headEnd/>
            <a:tailEnd/>
          </a:ln>
        </p:spPr>
        <p:txBody>
          <a:bodyPr vert="horz" wrap="square" lIns="121912" tIns="60956" rIns="121912" bIns="60956"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457200" y="1600205"/>
            <a:ext cx="8229600" cy="4525433"/>
          </a:xfrm>
          <a:prstGeom prst="rect">
            <a:avLst/>
          </a:prstGeom>
          <a:noFill/>
          <a:ln w="9525">
            <a:noFill/>
            <a:miter lim="800000"/>
            <a:headEnd/>
            <a:tailEnd/>
          </a:ln>
        </p:spPr>
        <p:txBody>
          <a:bodyPr vert="horz" wrap="square" lIns="121912" tIns="60956" rIns="121912" bIns="60956"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6"/>
            <a:ext cx="2133600" cy="366183"/>
          </a:xfrm>
          <a:prstGeom prst="rect">
            <a:avLst/>
          </a:prstGeom>
        </p:spPr>
        <p:txBody>
          <a:bodyPr vert="horz" lIns="121912" tIns="60956" rIns="121912" bIns="60956" rtlCol="0" anchor="ctr"/>
          <a:lstStyle>
            <a:lvl1pPr algn="l">
              <a:defRPr sz="900">
                <a:solidFill>
                  <a:schemeClr val="tx1">
                    <a:tint val="75000"/>
                  </a:schemeClr>
                </a:solidFill>
              </a:defRPr>
            </a:lvl1pPr>
          </a:lstStyle>
          <a:p>
            <a:pPr eaLnBrk="0" fontAlgn="base" hangingPunct="0">
              <a:spcBef>
                <a:spcPct val="0"/>
              </a:spcBef>
              <a:spcAft>
                <a:spcPct val="0"/>
              </a:spcAft>
              <a:defRPr/>
            </a:pPr>
            <a:fld id="{55B0ECF8-FB62-4F9F-AD2B-779A4B057EE8}" type="datetimeFigureOut">
              <a:rPr lang="en-US" smtClean="0">
                <a:solidFill>
                  <a:prstClr val="black">
                    <a:tint val="75000"/>
                  </a:prstClr>
                </a:solidFill>
                <a:latin typeface="Arial" pitchFamily="34" charset="0"/>
                <a:cs typeface="Arial" pitchFamily="34" charset="0"/>
              </a:rPr>
              <a:pPr eaLnBrk="0" fontAlgn="base" hangingPunct="0">
                <a:spcBef>
                  <a:spcPct val="0"/>
                </a:spcBef>
                <a:spcAft>
                  <a:spcPct val="0"/>
                </a:spcAft>
                <a:defRPr/>
              </a:pPr>
              <a:t>3/11/2020</a:t>
            </a:fld>
            <a:endParaRPr lang="en-US">
              <a:solidFill>
                <a:prstClr val="black">
                  <a:tint val="75000"/>
                </a:prstClr>
              </a:solidFill>
              <a:latin typeface="Arial" pitchFamily="34" charset="0"/>
              <a:cs typeface="Arial" pitchFamily="34" charset="0"/>
            </a:endParaRPr>
          </a:p>
        </p:txBody>
      </p:sp>
      <p:sp>
        <p:nvSpPr>
          <p:cNvPr id="5" name="Footer Placeholder 4"/>
          <p:cNvSpPr>
            <a:spLocks noGrp="1"/>
          </p:cNvSpPr>
          <p:nvPr>
            <p:ph type="ftr" sz="quarter" idx="3"/>
          </p:nvPr>
        </p:nvSpPr>
        <p:spPr>
          <a:xfrm>
            <a:off x="3124200" y="6356356"/>
            <a:ext cx="2895600" cy="366183"/>
          </a:xfrm>
          <a:prstGeom prst="rect">
            <a:avLst/>
          </a:prstGeom>
        </p:spPr>
        <p:txBody>
          <a:bodyPr vert="horz" lIns="121912" tIns="60956" rIns="121912" bIns="60956"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itchFamily="34" charset="0"/>
              <a:cs typeface="Arial" pitchFamily="34" charset="0"/>
            </a:endParaRPr>
          </a:p>
        </p:txBody>
      </p:sp>
      <p:sp>
        <p:nvSpPr>
          <p:cNvPr id="6" name="Slide Number Placeholder 5"/>
          <p:cNvSpPr>
            <a:spLocks noGrp="1"/>
          </p:cNvSpPr>
          <p:nvPr>
            <p:ph type="sldNum" sz="quarter" idx="4"/>
          </p:nvPr>
        </p:nvSpPr>
        <p:spPr>
          <a:xfrm>
            <a:off x="6553200" y="6356356"/>
            <a:ext cx="2133600" cy="366183"/>
          </a:xfrm>
          <a:prstGeom prst="rect">
            <a:avLst/>
          </a:prstGeom>
        </p:spPr>
        <p:txBody>
          <a:bodyPr vert="horz" wrap="square" lIns="121912" tIns="60956" rIns="121912" bIns="60956"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C4FC64F0-5E04-4269-89F3-1955C900C27D}" type="slidenum">
              <a:rPr lang="en-US" altLang="en-US" smtClean="0">
                <a:latin typeface="Arial" pitchFamily="34" charset="0"/>
                <a:cs typeface="Arial" pitchFamily="34" charset="0"/>
              </a:rPr>
              <a:pPr eaLnBrk="0" fontAlgn="base" hangingPunct="0">
                <a:spcBef>
                  <a:spcPct val="0"/>
                </a:spcBef>
                <a:spcAft>
                  <a:spcPct val="0"/>
                </a:spcAft>
              </a:pPr>
              <a:t>‹#›</a:t>
            </a:fld>
            <a:endParaRPr lang="en-US" altLang="en-US" smtClean="0">
              <a:latin typeface="Arial" pitchFamily="34" charset="0"/>
              <a:cs typeface="Arial" pitchFamily="34" charset="0"/>
            </a:endParaRPr>
          </a:p>
        </p:txBody>
      </p:sp>
    </p:spTree>
    <p:extLst>
      <p:ext uri="{BB962C8B-B14F-4D97-AF65-F5344CB8AC3E}">
        <p14:creationId xmlns:p14="http://schemas.microsoft.com/office/powerpoint/2010/main" val="25277461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875" algn="ctr" rtl="0" fontAlgn="base">
        <a:spcBef>
          <a:spcPct val="0"/>
        </a:spcBef>
        <a:spcAft>
          <a:spcPct val="0"/>
        </a:spcAft>
        <a:defRPr sz="3300">
          <a:solidFill>
            <a:schemeClr val="tx1"/>
          </a:solidFill>
          <a:latin typeface="Calibri" panose="020F0502020204030204" pitchFamily="34" charset="0"/>
        </a:defRPr>
      </a:lvl6pPr>
      <a:lvl7pPr marL="685749" algn="ctr" rtl="0" fontAlgn="base">
        <a:spcBef>
          <a:spcPct val="0"/>
        </a:spcBef>
        <a:spcAft>
          <a:spcPct val="0"/>
        </a:spcAft>
        <a:defRPr sz="3300">
          <a:solidFill>
            <a:schemeClr val="tx1"/>
          </a:solidFill>
          <a:latin typeface="Calibri" panose="020F0502020204030204" pitchFamily="34" charset="0"/>
        </a:defRPr>
      </a:lvl7pPr>
      <a:lvl8pPr marL="1028624" algn="ctr" rtl="0" fontAlgn="base">
        <a:spcBef>
          <a:spcPct val="0"/>
        </a:spcBef>
        <a:spcAft>
          <a:spcPct val="0"/>
        </a:spcAft>
        <a:defRPr sz="3300">
          <a:solidFill>
            <a:schemeClr val="tx1"/>
          </a:solidFill>
          <a:latin typeface="Calibri" panose="020F0502020204030204" pitchFamily="34" charset="0"/>
        </a:defRPr>
      </a:lvl8pPr>
      <a:lvl9pPr marL="1371498" algn="ctr" rtl="0" fontAlgn="base">
        <a:spcBef>
          <a:spcPct val="0"/>
        </a:spcBef>
        <a:spcAft>
          <a:spcPct val="0"/>
        </a:spcAft>
        <a:defRPr sz="3300">
          <a:solidFill>
            <a:schemeClr val="tx1"/>
          </a:solidFill>
          <a:latin typeface="Calibri" panose="020F0502020204030204" pitchFamily="34" charset="0"/>
        </a:defRPr>
      </a:lvl9pPr>
    </p:titleStyle>
    <p:bodyStyle>
      <a:lvl1pPr marL="257156" indent="-257156"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171" indent="-214298"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186" indent="-171438"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3pPr>
      <a:lvl4pPr marL="1200060" indent="-171438"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2935" indent="-171438"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809"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684"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558"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433" indent="-171438" algn="l" defTabSz="68574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49" rtl="0" eaLnBrk="1" latinLnBrk="0" hangingPunct="1">
        <a:defRPr sz="1425" kern="1200">
          <a:solidFill>
            <a:schemeClr val="tx1"/>
          </a:solidFill>
          <a:latin typeface="+mn-lt"/>
          <a:ea typeface="+mn-ea"/>
          <a:cs typeface="+mn-cs"/>
        </a:defRPr>
      </a:lvl1pPr>
      <a:lvl2pPr marL="342875" algn="l" defTabSz="685749" rtl="0" eaLnBrk="1" latinLnBrk="0" hangingPunct="1">
        <a:defRPr sz="1425" kern="1200">
          <a:solidFill>
            <a:schemeClr val="tx1"/>
          </a:solidFill>
          <a:latin typeface="+mn-lt"/>
          <a:ea typeface="+mn-ea"/>
          <a:cs typeface="+mn-cs"/>
        </a:defRPr>
      </a:lvl2pPr>
      <a:lvl3pPr marL="685749" algn="l" defTabSz="685749" rtl="0" eaLnBrk="1" latinLnBrk="0" hangingPunct="1">
        <a:defRPr sz="1425" kern="1200">
          <a:solidFill>
            <a:schemeClr val="tx1"/>
          </a:solidFill>
          <a:latin typeface="+mn-lt"/>
          <a:ea typeface="+mn-ea"/>
          <a:cs typeface="+mn-cs"/>
        </a:defRPr>
      </a:lvl3pPr>
      <a:lvl4pPr marL="1028624" algn="l" defTabSz="685749" rtl="0" eaLnBrk="1" latinLnBrk="0" hangingPunct="1">
        <a:defRPr sz="1425" kern="1200">
          <a:solidFill>
            <a:schemeClr val="tx1"/>
          </a:solidFill>
          <a:latin typeface="+mn-lt"/>
          <a:ea typeface="+mn-ea"/>
          <a:cs typeface="+mn-cs"/>
        </a:defRPr>
      </a:lvl4pPr>
      <a:lvl5pPr marL="1371498" algn="l" defTabSz="685749" rtl="0" eaLnBrk="1" latinLnBrk="0" hangingPunct="1">
        <a:defRPr sz="1425" kern="1200">
          <a:solidFill>
            <a:schemeClr val="tx1"/>
          </a:solidFill>
          <a:latin typeface="+mn-lt"/>
          <a:ea typeface="+mn-ea"/>
          <a:cs typeface="+mn-cs"/>
        </a:defRPr>
      </a:lvl5pPr>
      <a:lvl6pPr marL="1714373" algn="l" defTabSz="685749" rtl="0" eaLnBrk="1" latinLnBrk="0" hangingPunct="1">
        <a:defRPr sz="1425" kern="1200">
          <a:solidFill>
            <a:schemeClr val="tx1"/>
          </a:solidFill>
          <a:latin typeface="+mn-lt"/>
          <a:ea typeface="+mn-ea"/>
          <a:cs typeface="+mn-cs"/>
        </a:defRPr>
      </a:lvl6pPr>
      <a:lvl7pPr marL="2057246" algn="l" defTabSz="685749" rtl="0" eaLnBrk="1" latinLnBrk="0" hangingPunct="1">
        <a:defRPr sz="1425" kern="1200">
          <a:solidFill>
            <a:schemeClr val="tx1"/>
          </a:solidFill>
          <a:latin typeface="+mn-lt"/>
          <a:ea typeface="+mn-ea"/>
          <a:cs typeface="+mn-cs"/>
        </a:defRPr>
      </a:lvl7pPr>
      <a:lvl8pPr marL="2400120" algn="l" defTabSz="685749" rtl="0" eaLnBrk="1" latinLnBrk="0" hangingPunct="1">
        <a:defRPr sz="1425" kern="1200">
          <a:solidFill>
            <a:schemeClr val="tx1"/>
          </a:solidFill>
          <a:latin typeface="+mn-lt"/>
          <a:ea typeface="+mn-ea"/>
          <a:cs typeface="+mn-cs"/>
        </a:defRPr>
      </a:lvl8pPr>
      <a:lvl9pPr marL="2742995" algn="l" defTabSz="685749"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9.xml"/><Relationship Id="rId5" Type="http://schemas.openxmlformats.org/officeDocument/2006/relationships/hyperlink" Target="https://infogram.com/aarhus-convention-1gnl8m3yderjp36"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4578" name="Picture 2" descr="http://farm3.staticflickr.com/2839/9543612254_7eb3ed6060_b.jpg"/>
          <p:cNvPicPr>
            <a:picLocks noChangeAspect="1" noChangeArrowheads="1"/>
          </p:cNvPicPr>
          <p:nvPr/>
        </p:nvPicPr>
        <p:blipFill>
          <a:blip r:embed="rId3" cstate="print"/>
          <a:srcRect/>
          <a:stretch>
            <a:fillRect/>
          </a:stretch>
        </p:blipFill>
        <p:spPr bwMode="auto">
          <a:xfrm>
            <a:off x="980" y="-99392"/>
            <a:ext cx="9862120" cy="6858000"/>
          </a:xfrm>
          <a:prstGeom prst="rect">
            <a:avLst/>
          </a:prstGeom>
          <a:noFill/>
        </p:spPr>
      </p:pic>
      <p:sp>
        <p:nvSpPr>
          <p:cNvPr id="7" name="TextBox 6"/>
          <p:cNvSpPr txBox="1"/>
          <p:nvPr/>
        </p:nvSpPr>
        <p:spPr>
          <a:xfrm>
            <a:off x="395536" y="1052736"/>
            <a:ext cx="8496944" cy="1890197"/>
          </a:xfrm>
          <a:prstGeom prst="rect">
            <a:avLst/>
          </a:prstGeom>
          <a:noFill/>
        </p:spPr>
        <p:txBody>
          <a:bodyPr wrap="square" rtlCol="0">
            <a:spAutoFit/>
          </a:bodyPr>
          <a:lstStyle/>
          <a:p>
            <a:pPr>
              <a:lnSpc>
                <a:spcPts val="4800"/>
              </a:lnSpc>
            </a:pPr>
            <a:r>
              <a:rPr lang="en-GB" sz="4400" dirty="0" smtClean="0">
                <a:solidFill>
                  <a:schemeClr val="bg1"/>
                </a:solidFill>
                <a:latin typeface="Arial" pitchFamily="34" charset="0"/>
                <a:cs typeface="Arial" pitchFamily="34" charset="0"/>
              </a:rPr>
              <a:t>Environmental Costs Protection Regime – </a:t>
            </a:r>
            <a:r>
              <a:rPr lang="en-GB" sz="4000" dirty="0" smtClean="0">
                <a:solidFill>
                  <a:schemeClr val="bg1"/>
                </a:solidFill>
                <a:latin typeface="Arial" pitchFamily="34" charset="0"/>
                <a:cs typeface="Arial" pitchFamily="34" charset="0"/>
              </a:rPr>
              <a:t>an introduction</a:t>
            </a:r>
            <a:endParaRPr lang="en-GB" sz="4000" dirty="0">
              <a:solidFill>
                <a:schemeClr val="bg1"/>
              </a:solidFill>
              <a:latin typeface="Arial" pitchFamily="34" charset="0"/>
              <a:cs typeface="Arial" pitchFamily="34" charset="0"/>
            </a:endParaRPr>
          </a:p>
          <a:p>
            <a:pPr>
              <a:lnSpc>
                <a:spcPts val="4800"/>
              </a:lnSpc>
            </a:pPr>
            <a:endParaRPr lang="en-GB" sz="3600" dirty="0">
              <a:solidFill>
                <a:schemeClr val="bg1"/>
              </a:solidFill>
              <a:latin typeface="Arial" pitchFamily="34" charset="0"/>
              <a:cs typeface="Arial" pitchFamily="34" charset="0"/>
            </a:endParaRPr>
          </a:p>
        </p:txBody>
      </p:sp>
      <p:pic>
        <p:nvPicPr>
          <p:cNvPr id="1026" name="0b837a84-4363-4e5c-a91e-18374f7978d0" descr="44744567-1C66-4F80-8C73-D8D0BBC2D95C@gateway"/>
          <p:cNvPicPr>
            <a:picLocks noChangeAspect="1" noChangeArrowheads="1"/>
          </p:cNvPicPr>
          <p:nvPr/>
        </p:nvPicPr>
        <p:blipFill>
          <a:blip r:embed="rId4" cstate="print"/>
          <a:srcRect/>
          <a:stretch>
            <a:fillRect/>
          </a:stretch>
        </p:blipFill>
        <p:spPr bwMode="auto">
          <a:xfrm>
            <a:off x="5895975" y="4941168"/>
            <a:ext cx="3248025" cy="1914525"/>
          </a:xfrm>
          <a:prstGeom prst="rect">
            <a:avLst/>
          </a:prstGeom>
          <a:noFill/>
          <a:ln w="9525">
            <a:noFill/>
            <a:miter lim="800000"/>
            <a:headEnd/>
            <a:tailEnd/>
          </a:ln>
        </p:spPr>
      </p:pic>
      <p:sp>
        <p:nvSpPr>
          <p:cNvPr id="2" name="TextBox 1"/>
          <p:cNvSpPr txBox="1"/>
          <p:nvPr/>
        </p:nvSpPr>
        <p:spPr>
          <a:xfrm>
            <a:off x="467544" y="5229200"/>
            <a:ext cx="4464496" cy="1200329"/>
          </a:xfrm>
          <a:prstGeom prst="rect">
            <a:avLst/>
          </a:prstGeom>
          <a:noFill/>
        </p:spPr>
        <p:txBody>
          <a:bodyPr wrap="square" rtlCol="0">
            <a:spAutoFit/>
          </a:bodyPr>
          <a:lstStyle/>
          <a:p>
            <a:r>
              <a:rPr lang="en-GB" sz="2400" dirty="0" smtClean="0">
                <a:solidFill>
                  <a:schemeClr val="bg1"/>
                </a:solidFill>
                <a:latin typeface="Arial" panose="020B0604020202020204" pitchFamily="34" charset="0"/>
                <a:cs typeface="Arial" panose="020B0604020202020204" pitchFamily="34" charset="0"/>
              </a:rPr>
              <a:t>PLP Costs in Judicial Review Speaker - Gillian Lobo </a:t>
            </a:r>
          </a:p>
          <a:p>
            <a:r>
              <a:rPr lang="en-GB" sz="2400" dirty="0" smtClean="0">
                <a:solidFill>
                  <a:schemeClr val="bg1"/>
                </a:solidFill>
                <a:latin typeface="Arial" panose="020B0604020202020204" pitchFamily="34" charset="0"/>
                <a:cs typeface="Arial" panose="020B0604020202020204" pitchFamily="34" charset="0"/>
              </a:rPr>
              <a:t>19 March 2020</a:t>
            </a:r>
            <a:endParaRPr lang="en-GB" sz="24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pitchFamily="34" charset="0"/>
                <a:cs typeface="Arial" pitchFamily="34" charset="0"/>
              </a:rPr>
              <a:t> CPR VII – how do you vary the cap? </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CPR 45.44 allows the court to increase or decrease the default caps, but only if the variation will not be prohibitively expensive for the </a:t>
            </a:r>
            <a:r>
              <a:rPr lang="en-GB" sz="2600" i="1" dirty="0" smtClean="0">
                <a:solidFill>
                  <a:schemeClr val="bg1"/>
                </a:solidFill>
                <a:latin typeface="Arial" pitchFamily="34" charset="0"/>
                <a:cs typeface="Arial" pitchFamily="34" charset="0"/>
              </a:rPr>
              <a:t>claimant</a:t>
            </a: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Costs will be prohibitively expensive if they : </a:t>
            </a: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863600" lvl="1" indent="-514350">
              <a:lnSpc>
                <a:spcPts val="2400"/>
              </a:lnSpc>
              <a:buClr>
                <a:schemeClr val="bg1"/>
              </a:buClr>
              <a:buAutoNum type="alphaLcParenBoth"/>
            </a:pPr>
            <a:r>
              <a:rPr lang="en-GB" sz="2600" dirty="0" smtClean="0">
                <a:solidFill>
                  <a:schemeClr val="bg1"/>
                </a:solidFill>
                <a:latin typeface="Arial" pitchFamily="34" charset="0"/>
                <a:cs typeface="Arial" pitchFamily="34" charset="0"/>
              </a:rPr>
              <a:t>exceed the financial resources of the claimant (subjective test) ; </a:t>
            </a:r>
            <a:r>
              <a:rPr lang="en-GB" sz="2600" i="1" dirty="0" smtClean="0">
                <a:solidFill>
                  <a:schemeClr val="bg1"/>
                </a:solidFill>
                <a:latin typeface="Arial" pitchFamily="34" charset="0"/>
                <a:cs typeface="Arial" pitchFamily="34" charset="0"/>
              </a:rPr>
              <a:t>or</a:t>
            </a:r>
          </a:p>
          <a:p>
            <a:pPr marL="863600" lvl="1" indent="-514350">
              <a:lnSpc>
                <a:spcPts val="2400"/>
              </a:lnSpc>
              <a:buClr>
                <a:schemeClr val="bg1"/>
              </a:buClr>
              <a:buAutoNum type="alphaLcParenBoth"/>
            </a:pPr>
            <a:r>
              <a:rPr lang="en-GB" sz="2600" dirty="0" smtClean="0">
                <a:solidFill>
                  <a:schemeClr val="bg1"/>
                </a:solidFill>
                <a:latin typeface="Arial" pitchFamily="34" charset="0"/>
                <a:cs typeface="Arial" pitchFamily="34" charset="0"/>
              </a:rPr>
              <a:t>are objectively unreasonable by reference to specified criteria (objective test)</a:t>
            </a: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868277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latin typeface="Arial" pitchFamily="34" charset="0"/>
                <a:cs typeface="Arial" pitchFamily="34" charset="0"/>
              </a:rPr>
              <a:t> CPR VII – variation				(2)</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The objective criteria:</a:t>
            </a: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920750" lvl="1" indent="-571500">
              <a:lnSpc>
                <a:spcPts val="2400"/>
              </a:lnSpc>
              <a:buClr>
                <a:schemeClr val="bg1"/>
              </a:buClr>
              <a:buAutoNum type="romanLcParenBoth"/>
            </a:pPr>
            <a:r>
              <a:rPr lang="en-GB" sz="2600" dirty="0" smtClean="0">
                <a:solidFill>
                  <a:schemeClr val="bg1"/>
                </a:solidFill>
                <a:latin typeface="Arial" pitchFamily="34" charset="0"/>
                <a:cs typeface="Arial" pitchFamily="34" charset="0"/>
              </a:rPr>
              <a:t>the situation of the parties;</a:t>
            </a:r>
          </a:p>
          <a:p>
            <a:pPr marL="920750" lvl="1" indent="-571500">
              <a:lnSpc>
                <a:spcPts val="2400"/>
              </a:lnSpc>
              <a:buClr>
                <a:schemeClr val="bg1"/>
              </a:buClr>
              <a:buAutoNum type="romanLcParenBoth"/>
            </a:pPr>
            <a:r>
              <a:rPr lang="en-GB" sz="2600" dirty="0" smtClean="0">
                <a:solidFill>
                  <a:schemeClr val="bg1"/>
                </a:solidFill>
                <a:latin typeface="Arial" pitchFamily="34" charset="0"/>
                <a:cs typeface="Arial" pitchFamily="34" charset="0"/>
              </a:rPr>
              <a:t>whether </a:t>
            </a:r>
            <a:r>
              <a:rPr lang="en-GB" sz="2600" dirty="0">
                <a:solidFill>
                  <a:schemeClr val="bg1"/>
                </a:solidFill>
                <a:latin typeface="Arial" pitchFamily="34" charset="0"/>
                <a:cs typeface="Arial" pitchFamily="34" charset="0"/>
              </a:rPr>
              <a:t>t</a:t>
            </a:r>
            <a:r>
              <a:rPr lang="en-GB" sz="2600" dirty="0" smtClean="0">
                <a:solidFill>
                  <a:schemeClr val="bg1"/>
                </a:solidFill>
                <a:latin typeface="Arial" pitchFamily="34" charset="0"/>
                <a:cs typeface="Arial" pitchFamily="34" charset="0"/>
              </a:rPr>
              <a:t>he claim has a reasonable prospect of success;</a:t>
            </a:r>
          </a:p>
          <a:p>
            <a:pPr marL="920750" lvl="1" indent="-571500">
              <a:lnSpc>
                <a:spcPts val="2400"/>
              </a:lnSpc>
              <a:buClr>
                <a:schemeClr val="bg1"/>
              </a:buClr>
              <a:buAutoNum type="romanLcParenBoth"/>
            </a:pPr>
            <a:r>
              <a:rPr lang="en-GB" sz="2600" dirty="0" smtClean="0">
                <a:solidFill>
                  <a:schemeClr val="bg1"/>
                </a:solidFill>
                <a:latin typeface="Arial" pitchFamily="34" charset="0"/>
                <a:cs typeface="Arial" pitchFamily="34" charset="0"/>
              </a:rPr>
              <a:t>the importance of what is at stake for the claimant;</a:t>
            </a:r>
          </a:p>
          <a:p>
            <a:pPr marL="920750" lvl="1" indent="-571500">
              <a:lnSpc>
                <a:spcPts val="2400"/>
              </a:lnSpc>
              <a:buClr>
                <a:schemeClr val="bg1"/>
              </a:buClr>
              <a:buAutoNum type="romanLcParenBoth"/>
            </a:pPr>
            <a:r>
              <a:rPr lang="en-GB" sz="2600" dirty="0" smtClean="0">
                <a:solidFill>
                  <a:schemeClr val="bg1"/>
                </a:solidFill>
                <a:latin typeface="Arial" pitchFamily="34" charset="0"/>
                <a:cs typeface="Arial" pitchFamily="34" charset="0"/>
              </a:rPr>
              <a:t>the importance of what is at stake for the environment;</a:t>
            </a:r>
          </a:p>
          <a:p>
            <a:pPr marL="920750" lvl="1" indent="-571500">
              <a:lnSpc>
                <a:spcPts val="2400"/>
              </a:lnSpc>
              <a:buClr>
                <a:schemeClr val="bg1"/>
              </a:buClr>
              <a:buAutoNum type="romanLcParenBoth"/>
            </a:pPr>
            <a:r>
              <a:rPr lang="en-GB" sz="2600" dirty="0" smtClean="0">
                <a:solidFill>
                  <a:schemeClr val="bg1"/>
                </a:solidFill>
                <a:latin typeface="Arial" pitchFamily="34" charset="0"/>
                <a:cs typeface="Arial" pitchFamily="34" charset="0"/>
              </a:rPr>
              <a:t>the complexity of the relevant law and procedure; and</a:t>
            </a:r>
          </a:p>
          <a:p>
            <a:pPr marL="920750" lvl="1" indent="-571500">
              <a:lnSpc>
                <a:spcPts val="2400"/>
              </a:lnSpc>
              <a:buClr>
                <a:schemeClr val="bg1"/>
              </a:buClr>
              <a:buAutoNum type="romanLcParenBoth"/>
            </a:pPr>
            <a:r>
              <a:rPr lang="en-GB" sz="2600" dirty="0" smtClean="0">
                <a:solidFill>
                  <a:schemeClr val="bg1"/>
                </a:solidFill>
                <a:latin typeface="Arial" pitchFamily="34" charset="0"/>
                <a:cs typeface="Arial" pitchFamily="34" charset="0"/>
              </a:rPr>
              <a:t>whether the claim is frivolous</a:t>
            </a: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220625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pitchFamily="34" charset="0"/>
                <a:cs typeface="Arial" pitchFamily="34" charset="0"/>
              </a:rPr>
              <a:t> CPR VII – variation 			  (3)</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An application to vary the cap must be made by the claimant in the claim form and by the defendant in the acknowledgment of service</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The matter must be determined by the court at the earliest opportunity</a:t>
            </a:r>
          </a:p>
          <a:p>
            <a:pPr marL="806450" lvl="1" indent="-457200">
              <a:lnSpc>
                <a:spcPts val="2400"/>
              </a:lnSpc>
              <a:buClr>
                <a:schemeClr val="bg1"/>
              </a:buClr>
              <a:buFont typeface="Arial" panose="020B0604020202020204" pitchFamily="34" charset="0"/>
              <a:buChar char="•"/>
            </a:pPr>
            <a:endParaRPr lang="en-GB" sz="2600" dirty="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Later applications may be made if the claimant’s financial position significantly changes or the existing cap has been set on false or misleading information</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471845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pitchFamily="34" charset="0"/>
                <a:cs typeface="Arial" pitchFamily="34" charset="0"/>
              </a:rPr>
              <a:t>Civil Liability</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708025" lvl="1" indent="-358775">
              <a:lnSpc>
                <a:spcPts val="2400"/>
              </a:lnSpc>
              <a:buClr>
                <a:schemeClr val="bg1"/>
              </a:buClr>
              <a:buFont typeface="Arial" pitchFamily="34" charset="0"/>
              <a:buChar char="•"/>
            </a:pPr>
            <a:r>
              <a:rPr lang="en-GB" sz="2600" dirty="0" smtClean="0">
                <a:solidFill>
                  <a:schemeClr val="bg1"/>
                </a:solidFill>
                <a:latin typeface="Arial" pitchFamily="34" charset="0"/>
                <a:cs typeface="Arial" pitchFamily="34" charset="0"/>
              </a:rPr>
              <a:t>...</a:t>
            </a:r>
          </a:p>
          <a:p>
            <a:pPr marL="708025" lvl="1" indent="-358775">
              <a:lnSpc>
                <a:spcPts val="2400"/>
              </a:lnSpc>
              <a:buClr>
                <a:schemeClr val="bg1"/>
              </a:buClr>
              <a:buFont typeface="Arial" pitchFamily="34" charset="0"/>
              <a:buChar char="•"/>
            </a:pPr>
            <a:endParaRPr lang="en-GB" sz="2600" dirty="0" smtClean="0">
              <a:solidFill>
                <a:schemeClr val="bg1"/>
              </a:solidFill>
              <a:latin typeface="Arial" pitchFamily="34" charset="0"/>
              <a:cs typeface="Arial" pitchFamily="34" charset="0"/>
            </a:endParaRPr>
          </a:p>
        </p:txBody>
      </p:sp>
      <p:pic>
        <p:nvPicPr>
          <p:cNvPr id="137220" name="Picture 4" descr="http://farm4.staticflickr.com/3097/3255691644_d1c15a4e23_b.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6" name="Title 1"/>
          <p:cNvSpPr txBox="1">
            <a:spLocks/>
          </p:cNvSpPr>
          <p:nvPr/>
        </p:nvSpPr>
        <p:spPr>
          <a:xfrm>
            <a:off x="0" y="980728"/>
            <a:ext cx="914400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noProof="0" dirty="0" smtClean="0">
                <a:solidFill>
                  <a:schemeClr val="bg1"/>
                </a:solidFill>
                <a:latin typeface="Arial" panose="020B0604020202020204" pitchFamily="34" charset="0"/>
                <a:ea typeface="+mj-ea"/>
                <a:cs typeface="Arial" panose="020B0604020202020204" pitchFamily="34" charset="0"/>
              </a:rPr>
              <a:t>What more is needed?</a:t>
            </a:r>
            <a:endParaRPr kumimoji="0" lang="en-GB"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latin typeface="Arial" pitchFamily="34" charset="0"/>
                <a:cs typeface="Arial" pitchFamily="34" charset="0"/>
              </a:rPr>
              <a:t>Concerns</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Caps of £5,000 for individuals and £10,000 for other claimants often exceed their financial resources but an application to vary may be uncertain and expensive</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A cap of just £35,000 for the defendant means that successful claimants are generally out of pocket</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Applications for variations are more likely to result in an increase in the claimant’s cap</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7494602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chemeClr val="bg1"/>
                </a:solidFill>
                <a:latin typeface="Arial" pitchFamily="34" charset="0"/>
                <a:cs typeface="Arial" pitchFamily="34" charset="0"/>
              </a:rPr>
              <a:t> Concerns	  			(2)  </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57200" y="1417638"/>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Separate costs caps for multiple claimants is unfair</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Need to renew the application for a cap on appeal</a:t>
            </a:r>
          </a:p>
          <a:p>
            <a:pPr marL="806450" lvl="1" indent="-457200">
              <a:lnSpc>
                <a:spcPts val="2400"/>
              </a:lnSpc>
              <a:buClr>
                <a:schemeClr val="bg1"/>
              </a:buClr>
              <a:buFont typeface="Arial" panose="020B0604020202020204" pitchFamily="34" charset="0"/>
              <a:buChar char="•"/>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Chilling effect of a potential open court hearing to vary a cap – likely to deter claimants and funders</a:t>
            </a:r>
          </a:p>
        </p:txBody>
      </p:sp>
    </p:spTree>
    <p:extLst>
      <p:ext uri="{BB962C8B-B14F-4D97-AF65-F5344CB8AC3E}">
        <p14:creationId xmlns:p14="http://schemas.microsoft.com/office/powerpoint/2010/main" val="19185722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6" name="Picture 8" descr="http://farm4.staticflickr.com/3646/4556872562_e712936d9e_b.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7" name="Title 1"/>
          <p:cNvSpPr txBox="1">
            <a:spLocks/>
          </p:cNvSpPr>
          <p:nvPr/>
        </p:nvSpPr>
        <p:spPr>
          <a:xfrm>
            <a:off x="0" y="4941168"/>
            <a:ext cx="9144000" cy="136815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bg1"/>
                </a:solidFill>
                <a:effectLst/>
                <a:uLnTx/>
                <a:uFillTx/>
                <a:latin typeface="Arial" panose="020B0604020202020204" pitchFamily="34" charset="0"/>
                <a:ea typeface="+mj-ea"/>
                <a:cs typeface="Arial" panose="020B0604020202020204" pitchFamily="34" charset="0"/>
              </a:rPr>
              <a:t>Questions?</a:t>
            </a:r>
            <a:endParaRPr kumimoji="0" lang="en-GB" sz="44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4" name="TextBox 3"/>
          <p:cNvSpPr txBox="1"/>
          <p:nvPr/>
        </p:nvSpPr>
        <p:spPr>
          <a:xfrm>
            <a:off x="261258" y="2947307"/>
            <a:ext cx="18473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itle 5"/>
          <p:cNvSpPr>
            <a:spLocks noGrp="1"/>
          </p:cNvSpPr>
          <p:nvPr>
            <p:ph type="title"/>
          </p:nvPr>
        </p:nvSpPr>
        <p:spPr>
          <a:xfrm>
            <a:off x="755576" y="2525848"/>
            <a:ext cx="6624736" cy="1143000"/>
          </a:xfrm>
        </p:spPr>
        <p:txBody>
          <a:bodyPr/>
          <a:lstStyle/>
          <a:p>
            <a:r>
              <a:rPr lang="en-GB" dirty="0">
                <a:solidFill>
                  <a:schemeClr val="bg1"/>
                </a:solidFill>
                <a:latin typeface="Arial" panose="020B0604020202020204" pitchFamily="34" charset="0"/>
                <a:cs typeface="Arial" panose="020B0604020202020204" pitchFamily="34" charset="0"/>
              </a:rPr>
              <a:t>Thank you!</a:t>
            </a:r>
          </a:p>
        </p:txBody>
      </p:sp>
      <p:sp>
        <p:nvSpPr>
          <p:cNvPr id="5" name="Title 5"/>
          <p:cNvSpPr txBox="1"/>
          <p:nvPr/>
        </p:nvSpPr>
        <p:spPr>
          <a:xfrm>
            <a:off x="827584" y="3861048"/>
            <a:ext cx="6624736" cy="1143000"/>
          </a:xfrm>
          <a:prstGeom prst="rect">
            <a:avLst/>
          </a:prstGeom>
        </p:spPr>
        <p:txBody>
          <a:bodyPr vert="horz" lIns="91440" tIns="45720" rIns="91440" bIns="45720" rtlCol="0" anchor="ctr">
            <a:normAutofit/>
          </a:bodyPr>
          <a:lstStyle>
            <a:lvl1pPr algn="l" defTabSz="914400" rtl="0" eaLnBrk="1" latinLnBrk="0" hangingPunct="1">
              <a:lnSpc>
                <a:spcPts val="3600"/>
              </a:lnSpc>
              <a:spcBef>
                <a:spcPct val="0"/>
              </a:spcBef>
              <a:buNone/>
              <a:defRPr sz="3600" kern="1200">
                <a:solidFill>
                  <a:srgbClr val="6FB72B"/>
                </a:solidFill>
                <a:latin typeface="Merge" pitchFamily="50" charset="0"/>
                <a:ea typeface="+mj-ea"/>
                <a:cs typeface="+mj-cs"/>
              </a:defRPr>
            </a:lvl1pPr>
          </a:lstStyle>
          <a:p>
            <a:pPr marL="0" marR="0" lvl="0" indent="0" algn="l" defTabSz="914400" rtl="0" eaLnBrk="1" fontAlgn="auto" latinLnBrk="0" hangingPunct="1">
              <a:lnSpc>
                <a:spcPts val="3600"/>
              </a:lnSpc>
              <a:spcBef>
                <a:spcPct val="0"/>
              </a:spcBef>
              <a:spcAft>
                <a:spcPts val="0"/>
              </a:spcAft>
              <a:buClrTx/>
              <a:buSzTx/>
              <a:buFontTx/>
              <a:buNone/>
              <a:tabLst/>
              <a:defRPr/>
            </a:pPr>
            <a:r>
              <a:rPr kumimoji="0" lang="en-GB" sz="2400" b="0" i="0" u="none" strike="noStrike" kern="1200" cap="none" spc="0" normalizeH="0" baseline="0" noProof="0" dirty="0" smtClean="0">
                <a:ln>
                  <a:noFill/>
                </a:ln>
                <a:solidFill>
                  <a:srgbClr val="6FB72B"/>
                </a:solidFill>
                <a:effectLst/>
                <a:uLnTx/>
                <a:uFillTx/>
                <a:latin typeface="Arial" panose="020B0604020202020204" pitchFamily="34" charset="0"/>
                <a:ea typeface="+mj-ea"/>
                <a:cs typeface="Arial" panose="020B0604020202020204" pitchFamily="34" charset="0"/>
              </a:rPr>
              <a:t>globo@clientearth.org</a:t>
            </a:r>
            <a:endParaRPr kumimoji="0" lang="en-GB" sz="2400" b="0" i="0" u="none" strike="noStrike" kern="1200" cap="none" spc="0" normalizeH="0" baseline="0" noProof="0" dirty="0">
              <a:ln>
                <a:noFill/>
              </a:ln>
              <a:solidFill>
                <a:srgbClr val="6FB72B"/>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8833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pitchFamily="34" charset="0"/>
                <a:cs typeface="Arial" pitchFamily="34" charset="0"/>
              </a:rPr>
              <a:t>An introduction to ClientEarth</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12776"/>
            <a:ext cx="8229600" cy="4525963"/>
          </a:xfrm>
        </p:spPr>
        <p:txBody>
          <a:bodyPr>
            <a:normAutofit fontScale="92500"/>
          </a:bodyPr>
          <a:lstStyle/>
          <a:p>
            <a:pPr marL="708025" lvl="1" indent="-358775">
              <a:lnSpc>
                <a:spcPts val="2400"/>
              </a:lnSpc>
              <a:buClr>
                <a:schemeClr val="bg1"/>
              </a:buClr>
              <a:buFont typeface="Arial" pitchFamily="34" charset="0"/>
              <a:buChar char="•"/>
            </a:pPr>
            <a:r>
              <a:rPr lang="en-GB" sz="2600" dirty="0" smtClean="0">
                <a:solidFill>
                  <a:schemeClr val="bg1"/>
                </a:solidFill>
                <a:latin typeface="Arial" pitchFamily="34" charset="0"/>
                <a:cs typeface="Arial" pitchFamily="34" charset="0"/>
              </a:rPr>
              <a:t>ClientEarth is a non-profit environmental law organisation </a:t>
            </a:r>
          </a:p>
          <a:p>
            <a:pPr marL="708025" lvl="1" indent="-358775">
              <a:lnSpc>
                <a:spcPts val="2400"/>
              </a:lnSpc>
              <a:buClr>
                <a:schemeClr val="bg1"/>
              </a:buClr>
              <a:buFont typeface="Arial" pitchFamily="34" charset="0"/>
              <a:buChar char="•"/>
            </a:pPr>
            <a:endParaRPr lang="en-GB" sz="2600" dirty="0" smtClean="0">
              <a:solidFill>
                <a:schemeClr val="bg1"/>
              </a:solidFill>
              <a:latin typeface="Arial" pitchFamily="34" charset="0"/>
              <a:cs typeface="Arial" pitchFamily="34" charset="0"/>
            </a:endParaRPr>
          </a:p>
          <a:p>
            <a:pPr marL="708025" lvl="1" indent="-358775">
              <a:lnSpc>
                <a:spcPts val="2400"/>
              </a:lnSpc>
              <a:buClr>
                <a:schemeClr val="bg1"/>
              </a:buClr>
              <a:buFont typeface="Arial" pitchFamily="34" charset="0"/>
              <a:buChar char="•"/>
            </a:pPr>
            <a:r>
              <a:rPr lang="en-GB" sz="2600" dirty="0" smtClean="0">
                <a:solidFill>
                  <a:schemeClr val="bg1"/>
                </a:solidFill>
                <a:latin typeface="Arial" pitchFamily="34" charset="0"/>
                <a:cs typeface="Arial" pitchFamily="34" charset="0"/>
              </a:rPr>
              <a:t>We use law, science and policy to create pragmatic solutions to key environmental challenges</a:t>
            </a:r>
          </a:p>
          <a:p>
            <a:pPr marL="708025" lvl="1" indent="-358775">
              <a:lnSpc>
                <a:spcPts val="2400"/>
              </a:lnSpc>
              <a:buClr>
                <a:schemeClr val="bg1"/>
              </a:buClr>
              <a:buFont typeface="Arial" pitchFamily="34" charset="0"/>
              <a:buChar char="•"/>
            </a:pPr>
            <a:endParaRPr lang="en-GB" sz="2600" dirty="0" smtClean="0">
              <a:solidFill>
                <a:schemeClr val="bg1"/>
              </a:solidFill>
              <a:latin typeface="Arial" pitchFamily="34" charset="0"/>
              <a:cs typeface="Arial" pitchFamily="34" charset="0"/>
            </a:endParaRPr>
          </a:p>
          <a:p>
            <a:pPr marL="708025" lvl="1" indent="-358775">
              <a:lnSpc>
                <a:spcPts val="2400"/>
              </a:lnSpc>
              <a:buClr>
                <a:schemeClr val="bg1"/>
              </a:buClr>
              <a:buFont typeface="Arial" pitchFamily="34" charset="0"/>
              <a:buChar char="•"/>
            </a:pPr>
            <a:r>
              <a:rPr lang="en-GB" sz="2600" dirty="0" smtClean="0">
                <a:solidFill>
                  <a:schemeClr val="bg1"/>
                </a:solidFill>
                <a:latin typeface="Arial" pitchFamily="34" charset="0"/>
                <a:cs typeface="Arial" pitchFamily="34" charset="0"/>
              </a:rPr>
              <a:t>We work with partners in government and NGOs, providing legal solutions for policymakers and holding those in power accountable</a:t>
            </a:r>
          </a:p>
          <a:p>
            <a:pPr marL="708025" lvl="1" indent="-358775">
              <a:lnSpc>
                <a:spcPts val="2400"/>
              </a:lnSpc>
              <a:buClr>
                <a:schemeClr val="bg1"/>
              </a:buClr>
              <a:buFont typeface="Arial" pitchFamily="34" charset="0"/>
              <a:buChar char="•"/>
            </a:pPr>
            <a:endParaRPr lang="en-GB" sz="2600" dirty="0" smtClean="0">
              <a:solidFill>
                <a:schemeClr val="bg1"/>
              </a:solidFill>
              <a:latin typeface="Arial" pitchFamily="34" charset="0"/>
              <a:cs typeface="Arial" pitchFamily="34" charset="0"/>
            </a:endParaRPr>
          </a:p>
          <a:p>
            <a:pPr marL="708025" lvl="1" indent="-358775">
              <a:lnSpc>
                <a:spcPts val="2400"/>
              </a:lnSpc>
              <a:buClr>
                <a:schemeClr val="bg1"/>
              </a:buClr>
              <a:buFont typeface="Arial" pitchFamily="34" charset="0"/>
              <a:buChar char="•"/>
            </a:pPr>
            <a:r>
              <a:rPr lang="en-GB" sz="2600" dirty="0" smtClean="0">
                <a:solidFill>
                  <a:schemeClr val="bg1"/>
                </a:solidFill>
                <a:latin typeface="Arial" pitchFamily="34" charset="0"/>
                <a:cs typeface="Arial" pitchFamily="34" charset="0"/>
              </a:rPr>
              <a:t>Our work covers climate change and energy, environmental justice, biodiversity, forests and health and environment</a:t>
            </a:r>
          </a:p>
        </p:txBody>
      </p:sp>
    </p:spTree>
    <p:extLst>
      <p:ext uri="{BB962C8B-B14F-4D97-AF65-F5344CB8AC3E}">
        <p14:creationId xmlns:p14="http://schemas.microsoft.com/office/powerpoint/2010/main" val="1057730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dirty="0">
                <a:solidFill>
                  <a:schemeClr val="bg1"/>
                </a:solidFill>
                <a:latin typeface="Arial" pitchFamily="34" charset="0"/>
                <a:cs typeface="Arial" pitchFamily="34" charset="0"/>
              </a:rPr>
              <a:t>The </a:t>
            </a:r>
            <a:r>
              <a:rPr lang="en-GB" sz="3100" dirty="0" smtClean="0">
                <a:solidFill>
                  <a:schemeClr val="bg1"/>
                </a:solidFill>
                <a:latin typeface="Arial" pitchFamily="34" charset="0"/>
                <a:cs typeface="Arial" pitchFamily="34" charset="0"/>
              </a:rPr>
              <a:t>UNECE Aarhus Convention</a:t>
            </a:r>
            <a:endParaRPr lang="en-GB" sz="2700"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12776"/>
            <a:ext cx="8229600" cy="4525963"/>
          </a:xfrm>
        </p:spPr>
        <p:txBody>
          <a:bodyPr>
            <a:normAutofit/>
          </a:bodyPr>
          <a:lstStyle/>
          <a:p>
            <a:pPr marL="708025" lvl="1" indent="-358775">
              <a:lnSpc>
                <a:spcPts val="2400"/>
              </a:lnSpc>
              <a:buClr>
                <a:schemeClr val="bg1"/>
              </a:buClr>
              <a:buFont typeface="Arial" pitchFamily="34" charset="0"/>
              <a:buChar char="•"/>
            </a:pPr>
            <a:endParaRPr lang="en-GB" sz="2800" dirty="0" smtClean="0">
              <a:solidFill>
                <a:schemeClr val="bg1"/>
              </a:solidFill>
              <a:latin typeface="Arial" pitchFamily="34" charset="0"/>
              <a:cs typeface="Arial" pitchFamily="34" charset="0"/>
            </a:endParaRPr>
          </a:p>
          <a:p>
            <a:pPr marL="708025" lvl="1" indent="-358775">
              <a:lnSpc>
                <a:spcPts val="2400"/>
              </a:lnSpc>
              <a:buClr>
                <a:schemeClr val="bg1"/>
              </a:buClr>
              <a:buFont typeface="Arial" pitchFamily="34" charset="0"/>
              <a:buChar char="•"/>
            </a:pPr>
            <a:r>
              <a:rPr lang="en-GB" sz="2800" dirty="0" smtClean="0">
                <a:solidFill>
                  <a:schemeClr val="bg1"/>
                </a:solidFill>
                <a:latin typeface="Arial" pitchFamily="34" charset="0"/>
                <a:cs typeface="Arial" pitchFamily="34" charset="0"/>
              </a:rPr>
              <a:t>Convention </a:t>
            </a:r>
            <a:r>
              <a:rPr lang="en-GB" sz="2800" dirty="0">
                <a:solidFill>
                  <a:schemeClr val="bg1"/>
                </a:solidFill>
                <a:latin typeface="Arial" pitchFamily="34" charset="0"/>
                <a:cs typeface="Arial" pitchFamily="34" charset="0"/>
              </a:rPr>
              <a:t>on Access to Information, Public Participation in Decision-making and Access to Justice in Environmental Matters </a:t>
            </a:r>
            <a:r>
              <a:rPr lang="en-GB" sz="2800" dirty="0" smtClean="0">
                <a:solidFill>
                  <a:schemeClr val="bg1"/>
                </a:solidFill>
                <a:latin typeface="Arial" pitchFamily="34" charset="0"/>
                <a:cs typeface="Arial" pitchFamily="34" charset="0"/>
              </a:rPr>
              <a:t>was </a:t>
            </a:r>
            <a:r>
              <a:rPr lang="en-GB" sz="2800" dirty="0">
                <a:solidFill>
                  <a:schemeClr val="bg1"/>
                </a:solidFill>
                <a:latin typeface="Arial" pitchFamily="34" charset="0"/>
                <a:cs typeface="Arial" pitchFamily="34" charset="0"/>
              </a:rPr>
              <a:t>signed on 25 June 1998 in the Danish city of </a:t>
            </a:r>
            <a:r>
              <a:rPr lang="en-GB" sz="2800" dirty="0" smtClean="0">
                <a:solidFill>
                  <a:schemeClr val="bg1"/>
                </a:solidFill>
                <a:latin typeface="Arial" pitchFamily="34" charset="0"/>
                <a:cs typeface="Arial" pitchFamily="34" charset="0"/>
              </a:rPr>
              <a:t>Aarhus (</a:t>
            </a:r>
            <a:r>
              <a:rPr lang="en-GB" sz="2800" dirty="0">
                <a:solidFill>
                  <a:schemeClr val="bg1"/>
                </a:solidFill>
                <a:latin typeface="Arial" pitchFamily="34" charset="0"/>
                <a:cs typeface="Arial" pitchFamily="34" charset="0"/>
              </a:rPr>
              <a:t>A</a:t>
            </a:r>
            <a:r>
              <a:rPr lang="en-GB" sz="2800" dirty="0" smtClean="0">
                <a:solidFill>
                  <a:schemeClr val="bg1"/>
                </a:solidFill>
                <a:latin typeface="Arial" pitchFamily="34" charset="0"/>
                <a:cs typeface="Arial" pitchFamily="34" charset="0"/>
              </a:rPr>
              <a:t>arhus Convention)</a:t>
            </a:r>
          </a:p>
          <a:p>
            <a:pPr marL="349250" lvl="1" indent="0">
              <a:lnSpc>
                <a:spcPts val="2400"/>
              </a:lnSpc>
              <a:buClr>
                <a:schemeClr val="bg1"/>
              </a:buClr>
              <a:buNone/>
            </a:pPr>
            <a:r>
              <a:rPr lang="en-GB" sz="2800" dirty="0" smtClean="0">
                <a:solidFill>
                  <a:schemeClr val="bg1"/>
                </a:solidFill>
                <a:latin typeface="Arial" pitchFamily="34" charset="0"/>
                <a:cs typeface="Arial" pitchFamily="34" charset="0"/>
              </a:rPr>
              <a:t> </a:t>
            </a:r>
            <a:endParaRPr lang="en-GB" sz="2800" dirty="0">
              <a:solidFill>
                <a:schemeClr val="bg1"/>
              </a:solidFill>
              <a:latin typeface="Arial" pitchFamily="34" charset="0"/>
              <a:cs typeface="Arial" pitchFamily="34" charset="0"/>
            </a:endParaRPr>
          </a:p>
          <a:p>
            <a:pPr marL="708025" lvl="1" indent="-358775">
              <a:lnSpc>
                <a:spcPts val="2400"/>
              </a:lnSpc>
              <a:buClr>
                <a:schemeClr val="bg1"/>
              </a:buClr>
              <a:buFont typeface="Arial" pitchFamily="34" charset="0"/>
              <a:buChar char="•"/>
            </a:pPr>
            <a:r>
              <a:rPr lang="en-GB" sz="2800" dirty="0" smtClean="0">
                <a:solidFill>
                  <a:schemeClr val="bg1"/>
                </a:solidFill>
                <a:latin typeface="Arial" pitchFamily="34" charset="0"/>
                <a:cs typeface="Arial" pitchFamily="34" charset="0"/>
              </a:rPr>
              <a:t>It </a:t>
            </a:r>
            <a:r>
              <a:rPr lang="en-GB" sz="2800" dirty="0">
                <a:solidFill>
                  <a:schemeClr val="bg1"/>
                </a:solidFill>
                <a:latin typeface="Arial" pitchFamily="34" charset="0"/>
                <a:cs typeface="Arial" pitchFamily="34" charset="0"/>
              </a:rPr>
              <a:t>entered into force on 30 October </a:t>
            </a:r>
            <a:r>
              <a:rPr lang="en-GB" sz="2800" dirty="0" smtClean="0">
                <a:solidFill>
                  <a:schemeClr val="bg1"/>
                </a:solidFill>
                <a:latin typeface="Arial" pitchFamily="34" charset="0"/>
                <a:cs typeface="Arial" pitchFamily="34" charset="0"/>
              </a:rPr>
              <a:t>2001 </a:t>
            </a:r>
            <a:endParaRPr lang="en-GB" sz="2800" dirty="0">
              <a:solidFill>
                <a:schemeClr val="bg1"/>
              </a:solidFill>
              <a:latin typeface="Arial" pitchFamily="34" charset="0"/>
              <a:cs typeface="Arial" pitchFamily="34" charset="0"/>
            </a:endParaRPr>
          </a:p>
          <a:p>
            <a:pPr marL="349250" lvl="1" indent="0">
              <a:lnSpc>
                <a:spcPts val="2400"/>
              </a:lnSpc>
              <a:buClr>
                <a:schemeClr val="bg1"/>
              </a:buClr>
              <a:buNone/>
            </a:pPr>
            <a:endParaRPr lang="en-GB" sz="2800" dirty="0">
              <a:solidFill>
                <a:schemeClr val="bg1"/>
              </a:solidFill>
              <a:latin typeface="Arial" pitchFamily="34" charset="0"/>
              <a:cs typeface="Arial" pitchFamily="34" charset="0"/>
            </a:endParaRPr>
          </a:p>
          <a:p>
            <a:pPr marL="708025" lvl="1" indent="-358775">
              <a:lnSpc>
                <a:spcPts val="2400"/>
              </a:lnSpc>
              <a:buClr>
                <a:schemeClr val="bg1"/>
              </a:buClr>
              <a:buFont typeface="Arial" pitchFamily="34" charset="0"/>
              <a:buChar char="•"/>
            </a:pPr>
            <a:r>
              <a:rPr lang="en-GB" sz="2800" dirty="0" smtClean="0">
                <a:solidFill>
                  <a:schemeClr val="bg1"/>
                </a:solidFill>
                <a:latin typeface="Arial" pitchFamily="34" charset="0"/>
                <a:cs typeface="Arial" pitchFamily="34" charset="0"/>
              </a:rPr>
              <a:t>The </a:t>
            </a:r>
            <a:r>
              <a:rPr lang="en-GB" sz="2800" dirty="0">
                <a:solidFill>
                  <a:schemeClr val="bg1"/>
                </a:solidFill>
                <a:latin typeface="Arial" pitchFamily="34" charset="0"/>
                <a:cs typeface="Arial" pitchFamily="34" charset="0"/>
              </a:rPr>
              <a:t>EU and UK both ratiﬁed the Aarhus Convention in February 2005 and became parties in May 2005</a:t>
            </a:r>
            <a:endParaRPr lang="en-GB" sz="2800" dirty="0" smtClean="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b837a84-4363-4e5c-a91e-18374f7978d0" descr="44744567-1C66-4F80-8C73-D8D0BBC2D95C@gateway"/>
          <p:cNvPicPr>
            <a:picLocks noChangeAspect="1" noChangeArrowheads="1"/>
          </p:cNvPicPr>
          <p:nvPr/>
        </p:nvPicPr>
        <p:blipFill>
          <a:blip r:embed="rId3" cstate="print"/>
          <a:srcRect/>
          <a:stretch>
            <a:fillRect/>
          </a:stretch>
        </p:blipFill>
        <p:spPr bwMode="auto">
          <a:xfrm>
            <a:off x="6927653" y="4724700"/>
            <a:ext cx="1073348" cy="633115"/>
          </a:xfrm>
          <a:prstGeom prst="rect">
            <a:avLst/>
          </a:prstGeom>
          <a:noFill/>
          <a:ln w="9525">
            <a:noFill/>
            <a:miter lim="800000"/>
            <a:headEnd/>
            <a:tailEnd/>
          </a:ln>
        </p:spPr>
      </p:pic>
      <p:sp>
        <p:nvSpPr>
          <p:cNvPr id="5" name="Title 1"/>
          <p:cNvSpPr>
            <a:spLocks noGrp="1"/>
          </p:cNvSpPr>
          <p:nvPr>
            <p:ph type="title"/>
          </p:nvPr>
        </p:nvSpPr>
        <p:spPr>
          <a:xfrm>
            <a:off x="2257425" y="1654672"/>
            <a:ext cx="4629150" cy="642938"/>
          </a:xfrm>
        </p:spPr>
        <p:txBody>
          <a:bodyPr/>
          <a:lstStyle/>
          <a:p>
            <a:pPr defTabSz="257175" eaLnBrk="1" hangingPunct="1"/>
            <a:r>
              <a:rPr lang="en-GB" sz="2250" dirty="0">
                <a:solidFill>
                  <a:schemeClr val="bg1"/>
                </a:solidFill>
                <a:latin typeface="Arial" panose="020B0604020202020204" pitchFamily="34" charset="0"/>
                <a:cs typeface="Arial" panose="020B0604020202020204" pitchFamily="34" charset="0"/>
              </a:rPr>
              <a:t>Parties to the Aarhus Convention</a:t>
            </a:r>
          </a:p>
        </p:txBody>
      </p:sp>
      <p:pic>
        <p:nvPicPr>
          <p:cNvPr id="2" name="Immagine 1"/>
          <p:cNvPicPr>
            <a:picLocks noChangeAspect="1"/>
          </p:cNvPicPr>
          <p:nvPr/>
        </p:nvPicPr>
        <p:blipFill>
          <a:blip r:embed="rId4"/>
          <a:stretch>
            <a:fillRect/>
          </a:stretch>
        </p:blipFill>
        <p:spPr>
          <a:xfrm>
            <a:off x="2716900" y="2178845"/>
            <a:ext cx="3710204" cy="2780666"/>
          </a:xfrm>
          <a:prstGeom prst="rect">
            <a:avLst/>
          </a:prstGeom>
        </p:spPr>
      </p:pic>
      <p:sp>
        <p:nvSpPr>
          <p:cNvPr id="12" name="TextBox 9"/>
          <p:cNvSpPr txBox="1">
            <a:spLocks noChangeArrowheads="1"/>
          </p:cNvSpPr>
          <p:nvPr/>
        </p:nvSpPr>
        <p:spPr bwMode="auto">
          <a:xfrm>
            <a:off x="5359585" y="4984220"/>
            <a:ext cx="1052810" cy="213585"/>
          </a:xfrm>
          <a:prstGeom prst="rect">
            <a:avLst/>
          </a:prstGeom>
          <a:noFill/>
          <a:ln w="9525">
            <a:noFill/>
            <a:miter lim="800000"/>
            <a:headEnd/>
            <a:tailEnd/>
          </a:ln>
        </p:spPr>
        <p:txBody>
          <a:bodyPr>
            <a:spAutoFit/>
          </a:bodyPr>
          <a:lstStyle/>
          <a:p>
            <a:pPr defTabSz="514350"/>
            <a:r>
              <a:rPr lang="en-GB" sz="788" dirty="0">
                <a:solidFill>
                  <a:prstClr val="white"/>
                </a:solidFill>
                <a:latin typeface="Calibri"/>
              </a:rPr>
              <a:t>Source: UNECE (</a:t>
            </a:r>
            <a:r>
              <a:rPr lang="en-GB" sz="788" dirty="0">
                <a:solidFill>
                  <a:prstClr val="white"/>
                </a:solidFill>
                <a:latin typeface="Calibri"/>
                <a:hlinkClick r:id="rId5"/>
              </a:rPr>
              <a:t>link</a:t>
            </a:r>
            <a:r>
              <a:rPr lang="en-GB" sz="788" dirty="0">
                <a:solidFill>
                  <a:prstClr val="white"/>
                </a:solidFill>
                <a:latin typeface="Calibri"/>
              </a:rPr>
              <a:t>)</a:t>
            </a:r>
          </a:p>
        </p:txBody>
      </p:sp>
    </p:spTree>
    <p:extLst>
      <p:ext uri="{BB962C8B-B14F-4D97-AF65-F5344CB8AC3E}">
        <p14:creationId xmlns:p14="http://schemas.microsoft.com/office/powerpoint/2010/main" val="147836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b837a84-4363-4e5c-a91e-18374f7978d0" descr="44744567-1C66-4F80-8C73-D8D0BBC2D95C@gateway"/>
          <p:cNvPicPr>
            <a:picLocks noChangeAspect="1" noChangeArrowheads="1"/>
          </p:cNvPicPr>
          <p:nvPr/>
        </p:nvPicPr>
        <p:blipFill>
          <a:blip r:embed="rId3" cstate="print"/>
          <a:srcRect/>
          <a:stretch>
            <a:fillRect/>
          </a:stretch>
        </p:blipFill>
        <p:spPr bwMode="auto">
          <a:xfrm>
            <a:off x="6927653" y="4724700"/>
            <a:ext cx="1073348" cy="633115"/>
          </a:xfrm>
          <a:prstGeom prst="rect">
            <a:avLst/>
          </a:prstGeom>
          <a:noFill/>
          <a:ln w="9525">
            <a:noFill/>
            <a:miter lim="800000"/>
            <a:headEnd/>
            <a:tailEnd/>
          </a:ln>
        </p:spPr>
      </p:pic>
      <p:sp>
        <p:nvSpPr>
          <p:cNvPr id="5" name="Title 1"/>
          <p:cNvSpPr>
            <a:spLocks noGrp="1"/>
          </p:cNvSpPr>
          <p:nvPr>
            <p:ph type="title"/>
          </p:nvPr>
        </p:nvSpPr>
        <p:spPr>
          <a:xfrm>
            <a:off x="395536" y="404664"/>
            <a:ext cx="8352928" cy="1892946"/>
          </a:xfrm>
        </p:spPr>
        <p:txBody>
          <a:bodyPr/>
          <a:lstStyle/>
          <a:p>
            <a:pPr defTabSz="257175" eaLnBrk="1" hangingPunct="1"/>
            <a:r>
              <a:rPr lang="en-GB" sz="2250" dirty="0">
                <a:solidFill>
                  <a:schemeClr val="bg1"/>
                </a:solidFill>
                <a:latin typeface="+mn-lt"/>
                <a:cs typeface="Arial" pitchFamily="34" charset="0"/>
              </a:rPr>
              <a:t>UNECE Aarhus Convention</a:t>
            </a:r>
          </a:p>
        </p:txBody>
      </p:sp>
      <p:sp>
        <p:nvSpPr>
          <p:cNvPr id="6" name="Triangolo isoscele 5"/>
          <p:cNvSpPr/>
          <p:nvPr/>
        </p:nvSpPr>
        <p:spPr>
          <a:xfrm>
            <a:off x="2992325" y="2294874"/>
            <a:ext cx="3159351" cy="588603"/>
          </a:xfrm>
          <a:prstGeom prst="triangle">
            <a:avLst/>
          </a:prstGeom>
          <a:solidFill>
            <a:schemeClr val="accent3"/>
          </a:solidFill>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defTabSz="514350"/>
            <a:r>
              <a:rPr lang="it-IT" sz="1238" dirty="0">
                <a:ln>
                  <a:solidFill>
                    <a:prstClr val="white"/>
                  </a:solidFill>
                </a:ln>
                <a:solidFill>
                  <a:srgbClr val="FFFFFF"/>
                </a:solidFill>
                <a:latin typeface="Calibri"/>
              </a:rPr>
              <a:t>AARHUS CONVENTION</a:t>
            </a:r>
          </a:p>
        </p:txBody>
      </p:sp>
      <p:sp>
        <p:nvSpPr>
          <p:cNvPr id="8" name="Rettangolo 7"/>
          <p:cNvSpPr/>
          <p:nvPr/>
        </p:nvSpPr>
        <p:spPr>
          <a:xfrm>
            <a:off x="5626400" y="2901997"/>
            <a:ext cx="462915" cy="16606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defTabSz="514350"/>
            <a:r>
              <a:rPr lang="it-IT" sz="1238" dirty="0">
                <a:ln>
                  <a:solidFill>
                    <a:srgbClr val="FFFFFF"/>
                  </a:solidFill>
                </a:ln>
                <a:solidFill>
                  <a:srgbClr val="FFFFFF"/>
                </a:solidFill>
                <a:latin typeface="Calibri"/>
              </a:rPr>
              <a:t>JUSTICE</a:t>
            </a:r>
            <a:endParaRPr lang="it-IT" sz="1013" dirty="0">
              <a:ln>
                <a:solidFill>
                  <a:srgbClr val="6FB72B"/>
                </a:solidFill>
              </a:ln>
              <a:solidFill>
                <a:prstClr val="white"/>
              </a:solidFill>
              <a:latin typeface="Calibri"/>
            </a:endParaRPr>
          </a:p>
        </p:txBody>
      </p:sp>
      <p:sp>
        <p:nvSpPr>
          <p:cNvPr id="9" name="Rettangolo 8"/>
          <p:cNvSpPr/>
          <p:nvPr/>
        </p:nvSpPr>
        <p:spPr>
          <a:xfrm>
            <a:off x="4340543" y="2901997"/>
            <a:ext cx="462915" cy="16606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defTabSz="514350"/>
            <a:r>
              <a:rPr lang="it-IT" sz="1238" dirty="0">
                <a:ln>
                  <a:solidFill>
                    <a:srgbClr val="FFFFFF"/>
                  </a:solidFill>
                </a:ln>
                <a:solidFill>
                  <a:srgbClr val="FFFFFF"/>
                </a:solidFill>
                <a:latin typeface="Calibri"/>
              </a:rPr>
              <a:t>PARTICIPATION</a:t>
            </a:r>
            <a:endParaRPr lang="it-IT" sz="1013" dirty="0">
              <a:ln>
                <a:solidFill>
                  <a:srgbClr val="6FB72B"/>
                </a:solidFill>
              </a:ln>
              <a:solidFill>
                <a:prstClr val="white"/>
              </a:solidFill>
              <a:latin typeface="Calibri"/>
            </a:endParaRPr>
          </a:p>
        </p:txBody>
      </p:sp>
      <p:sp>
        <p:nvSpPr>
          <p:cNvPr id="10" name="Rettangolo 9"/>
          <p:cNvSpPr/>
          <p:nvPr/>
        </p:nvSpPr>
        <p:spPr>
          <a:xfrm>
            <a:off x="3054685" y="2901997"/>
            <a:ext cx="462915" cy="1660685"/>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vert="vert270" anchor="ctr"/>
          <a:lstStyle/>
          <a:p>
            <a:pPr algn="ctr" defTabSz="514350"/>
            <a:r>
              <a:rPr lang="it-IT" sz="1238" dirty="0">
                <a:ln>
                  <a:solidFill>
                    <a:srgbClr val="FFFFFF"/>
                  </a:solidFill>
                </a:ln>
                <a:solidFill>
                  <a:srgbClr val="FFFFFF"/>
                </a:solidFill>
                <a:latin typeface="Calibri"/>
              </a:rPr>
              <a:t>INFORMATION</a:t>
            </a:r>
          </a:p>
        </p:txBody>
      </p:sp>
      <p:sp>
        <p:nvSpPr>
          <p:cNvPr id="11" name="Rettangolo 10"/>
          <p:cNvSpPr/>
          <p:nvPr/>
        </p:nvSpPr>
        <p:spPr>
          <a:xfrm>
            <a:off x="3054685" y="4562681"/>
            <a:ext cx="3159351" cy="324036"/>
          </a:xfrm>
          <a:prstGeom prst="rect">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anchor="ctr"/>
          <a:lstStyle/>
          <a:p>
            <a:pPr algn="ctr" defTabSz="514350"/>
            <a:r>
              <a:rPr lang="it-IT" sz="1238" dirty="0">
                <a:ln>
                  <a:solidFill>
                    <a:srgbClr val="FFFFFF"/>
                  </a:solidFill>
                </a:ln>
                <a:solidFill>
                  <a:srgbClr val="FFFFFF"/>
                </a:solidFill>
                <a:latin typeface="Calibri"/>
              </a:rPr>
              <a:t>DEMOCRACY/RULE OF LAW</a:t>
            </a:r>
            <a:endParaRPr lang="it-IT" sz="1013" dirty="0">
              <a:ln>
                <a:solidFill>
                  <a:srgbClr val="6FB72B"/>
                </a:solidFill>
              </a:ln>
              <a:solidFill>
                <a:prstClr val="white"/>
              </a:solidFill>
              <a:latin typeface="Calibri"/>
            </a:endParaRPr>
          </a:p>
        </p:txBody>
      </p:sp>
    </p:spTree>
    <p:extLst>
      <p:ext uri="{BB962C8B-B14F-4D97-AF65-F5344CB8AC3E}">
        <p14:creationId xmlns:p14="http://schemas.microsoft.com/office/powerpoint/2010/main" val="2612146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0b837a84-4363-4e5c-a91e-18374f7978d0" descr="44744567-1C66-4F80-8C73-D8D0BBC2D95C@gateway"/>
          <p:cNvPicPr>
            <a:picLocks noChangeAspect="1" noChangeArrowheads="1"/>
          </p:cNvPicPr>
          <p:nvPr/>
        </p:nvPicPr>
        <p:blipFill>
          <a:blip r:embed="rId3" cstate="print"/>
          <a:srcRect/>
          <a:stretch>
            <a:fillRect/>
          </a:stretch>
        </p:blipFill>
        <p:spPr bwMode="auto">
          <a:xfrm>
            <a:off x="7712869" y="5156598"/>
            <a:ext cx="1431131" cy="844153"/>
          </a:xfrm>
          <a:prstGeom prst="rect">
            <a:avLst/>
          </a:prstGeom>
          <a:noFill/>
          <a:ln w="9525">
            <a:noFill/>
            <a:miter lim="800000"/>
            <a:headEnd/>
            <a:tailEnd/>
          </a:ln>
        </p:spPr>
      </p:pic>
      <p:sp>
        <p:nvSpPr>
          <p:cNvPr id="13" name="Content Placeholder 2"/>
          <p:cNvSpPr>
            <a:spLocks noGrp="1"/>
          </p:cNvSpPr>
          <p:nvPr>
            <p:ph sz="half" idx="1"/>
          </p:nvPr>
        </p:nvSpPr>
        <p:spPr bwMode="auto">
          <a:xfrm>
            <a:off x="489856" y="3850823"/>
            <a:ext cx="8155214" cy="2818537"/>
          </a:xfrm>
          <a:noFill/>
          <a:ln>
            <a:miter lim="800000"/>
            <a:headEnd/>
            <a:tailEnd/>
          </a:ln>
        </p:spPr>
        <p:txBody>
          <a:bodyPr vert="horz" wrap="square" lIns="68580" tIns="34290" rIns="68580" bIns="34290" numCol="1" anchor="t" anchorCtr="0" compatLnSpc="1">
            <a:prstTxWarp prst="textNoShape">
              <a:avLst/>
            </a:prstTxWarp>
          </a:bodyPr>
          <a:lstStyle/>
          <a:p>
            <a:pPr>
              <a:spcBef>
                <a:spcPts val="450"/>
              </a:spcBef>
              <a:spcAft>
                <a:spcPts val="450"/>
              </a:spcAft>
            </a:pPr>
            <a:r>
              <a:rPr lang="en-GB" sz="1800" dirty="0">
                <a:solidFill>
                  <a:schemeClr val="bg1"/>
                </a:solidFill>
                <a:latin typeface="Arial" panose="020B0604020202020204" pitchFamily="34" charset="0"/>
                <a:ea typeface="MS PGothic" pitchFamily="34" charset="-128"/>
                <a:cs typeface="Arial" panose="020B0604020202020204" pitchFamily="34" charset="0"/>
              </a:rPr>
              <a:t>Article 9(3) of the Aarhus Convention: “</a:t>
            </a:r>
            <a:r>
              <a:rPr lang="en-US" sz="1800" i="1" dirty="0">
                <a:solidFill>
                  <a:schemeClr val="bg1"/>
                </a:solidFill>
                <a:latin typeface="Arial" panose="020B0604020202020204" pitchFamily="34" charset="0"/>
                <a:ea typeface="MS PGothic" pitchFamily="34" charset="-128"/>
                <a:cs typeface="Arial" panose="020B0604020202020204" pitchFamily="34" charset="0"/>
              </a:rPr>
              <a:t>each Party shall ensure that, where they meet the criteria, if any, laid down in its national law, members of the public have access to administrative or judicial procedures to challenge acts and omissions by private persons and public authorities which contravene provisions of its national law relating to the </a:t>
            </a:r>
            <a:r>
              <a:rPr lang="en-US" sz="1800" i="1" dirty="0" smtClean="0">
                <a:solidFill>
                  <a:schemeClr val="bg1"/>
                </a:solidFill>
                <a:latin typeface="Arial" panose="020B0604020202020204" pitchFamily="34" charset="0"/>
                <a:ea typeface="MS PGothic" pitchFamily="34" charset="-128"/>
                <a:cs typeface="Arial" panose="020B0604020202020204" pitchFamily="34" charset="0"/>
              </a:rPr>
              <a:t>environment</a:t>
            </a:r>
            <a:r>
              <a:rPr lang="en-US" sz="1800" dirty="0" smtClean="0">
                <a:solidFill>
                  <a:schemeClr val="bg1"/>
                </a:solidFill>
                <a:latin typeface="Arial" panose="020B0604020202020204" pitchFamily="34" charset="0"/>
                <a:ea typeface="MS PGothic" pitchFamily="34" charset="-128"/>
                <a:cs typeface="Arial" panose="020B0604020202020204" pitchFamily="34" charset="0"/>
              </a:rPr>
              <a:t>”</a:t>
            </a:r>
          </a:p>
          <a:p>
            <a:pPr>
              <a:spcBef>
                <a:spcPts val="450"/>
              </a:spcBef>
              <a:spcAft>
                <a:spcPts val="450"/>
              </a:spcAft>
            </a:pPr>
            <a:endParaRPr lang="en-US" sz="1800" dirty="0" smtClean="0">
              <a:solidFill>
                <a:schemeClr val="bg1"/>
              </a:solidFill>
              <a:ea typeface="MS PGothic" pitchFamily="34" charset="-128"/>
              <a:cs typeface="Arial" pitchFamily="34" charset="0"/>
            </a:endParaRPr>
          </a:p>
          <a:p>
            <a:pPr>
              <a:spcBef>
                <a:spcPts val="450"/>
              </a:spcBef>
              <a:spcAft>
                <a:spcPts val="450"/>
              </a:spcAft>
            </a:pPr>
            <a:r>
              <a:rPr lang="en-US" sz="1800" dirty="0" smtClean="0">
                <a:solidFill>
                  <a:schemeClr val="bg1"/>
                </a:solidFill>
                <a:latin typeface="Arial" panose="020B0604020202020204" pitchFamily="34" charset="0"/>
                <a:ea typeface="MS PGothic" pitchFamily="34" charset="-128"/>
                <a:cs typeface="Arial" panose="020B0604020202020204" pitchFamily="34" charset="0"/>
              </a:rPr>
              <a:t>No direct effect in domestic law – but does have direct effect via the EC Public Participation Directive (</a:t>
            </a:r>
            <a:r>
              <a:rPr lang="en-GB" sz="1800" dirty="0" smtClean="0">
                <a:solidFill>
                  <a:schemeClr val="bg1"/>
                </a:solidFill>
                <a:latin typeface="Arial" panose="020B0604020202020204" pitchFamily="34" charset="0"/>
                <a:cs typeface="Arial" panose="020B0604020202020204" pitchFamily="34" charset="0"/>
              </a:rPr>
              <a:t>Industrial </a:t>
            </a:r>
            <a:r>
              <a:rPr lang="en-GB" sz="1800" dirty="0">
                <a:solidFill>
                  <a:schemeClr val="bg1"/>
                </a:solidFill>
                <a:latin typeface="Arial" panose="020B0604020202020204" pitchFamily="34" charset="0"/>
                <a:cs typeface="Arial" panose="020B0604020202020204" pitchFamily="34" charset="0"/>
              </a:rPr>
              <a:t>Emissions Directive (2010/75/EU) and the </a:t>
            </a:r>
            <a:r>
              <a:rPr lang="en-GB" sz="1800" dirty="0" smtClean="0">
                <a:solidFill>
                  <a:schemeClr val="bg1"/>
                </a:solidFill>
                <a:latin typeface="Arial" panose="020B0604020202020204" pitchFamily="34" charset="0"/>
                <a:cs typeface="Arial" panose="020B0604020202020204" pitchFamily="34" charset="0"/>
              </a:rPr>
              <a:t>Environmental Impact Assessment </a:t>
            </a:r>
            <a:r>
              <a:rPr lang="en-GB" sz="1800" dirty="0">
                <a:solidFill>
                  <a:schemeClr val="bg1"/>
                </a:solidFill>
                <a:latin typeface="Arial" panose="020B0604020202020204" pitchFamily="34" charset="0"/>
                <a:cs typeface="Arial" panose="020B0604020202020204" pitchFamily="34" charset="0"/>
              </a:rPr>
              <a:t>Directive (</a:t>
            </a:r>
            <a:r>
              <a:rPr lang="en-GB" sz="1800" dirty="0" smtClean="0">
                <a:solidFill>
                  <a:schemeClr val="bg1"/>
                </a:solidFill>
                <a:latin typeface="Arial" panose="020B0604020202020204" pitchFamily="34" charset="0"/>
                <a:cs typeface="Arial" panose="020B0604020202020204" pitchFamily="34" charset="0"/>
              </a:rPr>
              <a:t>2011/92/EU))</a:t>
            </a:r>
            <a:endParaRPr lang="en-GB" sz="2600" dirty="0">
              <a:solidFill>
                <a:schemeClr val="bg1"/>
              </a:solidFill>
              <a:latin typeface="Arial" pitchFamily="34" charset="0"/>
              <a:cs typeface="Arial" pitchFamily="34" charset="0"/>
            </a:endParaRPr>
          </a:p>
          <a:p>
            <a:pPr marL="0" indent="0">
              <a:spcBef>
                <a:spcPts val="450"/>
              </a:spcBef>
              <a:spcAft>
                <a:spcPts val="450"/>
              </a:spcAft>
              <a:buNone/>
            </a:pPr>
            <a:endParaRPr lang="en-US" sz="1800" dirty="0">
              <a:solidFill>
                <a:schemeClr val="bg1"/>
              </a:solidFill>
              <a:ea typeface="MS PGothic" pitchFamily="34" charset="-128"/>
              <a:cs typeface="Arial" pitchFamily="34" charset="0"/>
            </a:endParaRPr>
          </a:p>
          <a:p>
            <a:pPr marL="385763" indent="-385763">
              <a:spcBef>
                <a:spcPts val="450"/>
              </a:spcBef>
              <a:spcAft>
                <a:spcPts val="450"/>
              </a:spcAft>
              <a:buNone/>
            </a:pPr>
            <a:endParaRPr lang="en-GB" sz="1800" dirty="0">
              <a:solidFill>
                <a:schemeClr val="bg1"/>
              </a:solidFill>
              <a:ea typeface="MS PGothic" pitchFamily="34" charset="-128"/>
              <a:cs typeface="Arial" pitchFamily="34" charset="0"/>
            </a:endParaRPr>
          </a:p>
          <a:p>
            <a:pPr marL="385763" indent="-385763" eaLnBrk="1" hangingPunct="1">
              <a:spcBef>
                <a:spcPts val="450"/>
              </a:spcBef>
              <a:spcAft>
                <a:spcPts val="450"/>
              </a:spcAft>
              <a:buNone/>
            </a:pPr>
            <a:endParaRPr lang="en-GB" sz="1800" dirty="0">
              <a:solidFill>
                <a:schemeClr val="bg1"/>
              </a:solidFill>
              <a:ea typeface="MS PGothic" pitchFamily="34" charset="-128"/>
              <a:cs typeface="Arial" pitchFamily="34" charset="0"/>
            </a:endParaRPr>
          </a:p>
        </p:txBody>
      </p:sp>
      <p:pic>
        <p:nvPicPr>
          <p:cNvPr id="14" name="Picture 7" descr="http://www.ncel.net/resources/images/main_image_environmental_justice.jpg"/>
          <p:cNvPicPr>
            <a:picLocks noChangeAspect="1" noChangeArrowheads="1"/>
          </p:cNvPicPr>
          <p:nvPr/>
        </p:nvPicPr>
        <p:blipFill>
          <a:blip r:embed="rId4" cstate="print"/>
          <a:srcRect/>
          <a:stretch>
            <a:fillRect/>
          </a:stretch>
        </p:blipFill>
        <p:spPr bwMode="auto">
          <a:xfrm>
            <a:off x="524486" y="1685005"/>
            <a:ext cx="8145632" cy="2150041"/>
          </a:xfrm>
          <a:prstGeom prst="rect">
            <a:avLst/>
          </a:prstGeom>
          <a:noFill/>
          <a:ln w="9525">
            <a:noFill/>
            <a:miter lim="800000"/>
            <a:headEnd/>
            <a:tailEnd/>
          </a:ln>
        </p:spPr>
      </p:pic>
      <p:sp>
        <p:nvSpPr>
          <p:cNvPr id="15" name="Title 1"/>
          <p:cNvSpPr txBox="1">
            <a:spLocks/>
          </p:cNvSpPr>
          <p:nvPr/>
        </p:nvSpPr>
        <p:spPr bwMode="auto">
          <a:xfrm>
            <a:off x="1111251" y="857250"/>
            <a:ext cx="6921500" cy="857250"/>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167" algn="ctr" rtl="0" fontAlgn="base">
              <a:spcBef>
                <a:spcPct val="0"/>
              </a:spcBef>
              <a:spcAft>
                <a:spcPct val="0"/>
              </a:spcAft>
              <a:defRPr sz="4400">
                <a:solidFill>
                  <a:schemeClr val="tx1"/>
                </a:solidFill>
                <a:latin typeface="Calibri" panose="020F0502020204030204" pitchFamily="34" charset="0"/>
              </a:defRPr>
            </a:lvl6pPr>
            <a:lvl7pPr marL="914332" algn="ctr" rtl="0" fontAlgn="base">
              <a:spcBef>
                <a:spcPct val="0"/>
              </a:spcBef>
              <a:spcAft>
                <a:spcPct val="0"/>
              </a:spcAft>
              <a:defRPr sz="4400">
                <a:solidFill>
                  <a:schemeClr val="tx1"/>
                </a:solidFill>
                <a:latin typeface="Calibri" panose="020F0502020204030204" pitchFamily="34" charset="0"/>
              </a:defRPr>
            </a:lvl7pPr>
            <a:lvl8pPr marL="1371498" algn="ctr" rtl="0" fontAlgn="base">
              <a:spcBef>
                <a:spcPct val="0"/>
              </a:spcBef>
              <a:spcAft>
                <a:spcPct val="0"/>
              </a:spcAft>
              <a:defRPr sz="4400">
                <a:solidFill>
                  <a:schemeClr val="tx1"/>
                </a:solidFill>
                <a:latin typeface="Calibri" panose="020F0502020204030204" pitchFamily="34" charset="0"/>
              </a:defRPr>
            </a:lvl8pPr>
            <a:lvl9pPr marL="1828664" algn="ctr" rtl="0" fontAlgn="base">
              <a:spcBef>
                <a:spcPct val="0"/>
              </a:spcBef>
              <a:spcAft>
                <a:spcPct val="0"/>
              </a:spcAft>
              <a:defRPr sz="4400">
                <a:solidFill>
                  <a:schemeClr val="tx1"/>
                </a:solidFill>
                <a:latin typeface="Calibri" panose="020F0502020204030204" pitchFamily="34" charset="0"/>
              </a:defRPr>
            </a:lvl9pPr>
          </a:lstStyle>
          <a:p>
            <a:pPr defTabSz="685800">
              <a:defRPr/>
            </a:pPr>
            <a:r>
              <a:rPr lang="en-GB" sz="3000" dirty="0">
                <a:solidFill>
                  <a:prstClr val="white"/>
                </a:solidFill>
                <a:latin typeface="Arial" panose="020B0604020202020204" pitchFamily="34" charset="0"/>
                <a:cs typeface="Arial" panose="020B0604020202020204" pitchFamily="34" charset="0"/>
              </a:rPr>
              <a:t>Access to justice in environmental matters</a:t>
            </a:r>
          </a:p>
        </p:txBody>
      </p:sp>
    </p:spTree>
    <p:extLst>
      <p:ext uri="{BB962C8B-B14F-4D97-AF65-F5344CB8AC3E}">
        <p14:creationId xmlns:p14="http://schemas.microsoft.com/office/powerpoint/2010/main" val="5010836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pitchFamily="34" charset="0"/>
                <a:cs typeface="Arial" pitchFamily="34" charset="0"/>
              </a:rPr>
              <a:t> CPR VII - Costs Limits in Aarhus Convention Claims – who can apply? </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CPR 45.41 applies to a claim brought by a member of the public that falls within Article 9(1), 9(2) or 9(3) of the Aarhus Convention for:</a:t>
            </a: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a:solidFill>
                  <a:schemeClr val="bg1"/>
                </a:solidFill>
                <a:latin typeface="Arial" pitchFamily="34" charset="0"/>
                <a:cs typeface="Arial" pitchFamily="34" charset="0"/>
              </a:rPr>
              <a:t>j</a:t>
            </a:r>
            <a:r>
              <a:rPr lang="en-GB" sz="2600" dirty="0" smtClean="0">
                <a:solidFill>
                  <a:schemeClr val="bg1"/>
                </a:solidFill>
                <a:latin typeface="Arial" pitchFamily="34" charset="0"/>
                <a:cs typeface="Arial" pitchFamily="34" charset="0"/>
              </a:rPr>
              <a:t>udicial review; or </a:t>
            </a: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smtClean="0">
                <a:solidFill>
                  <a:schemeClr val="bg1"/>
                </a:solidFill>
                <a:latin typeface="Arial" pitchFamily="34" charset="0"/>
                <a:cs typeface="Arial" pitchFamily="34" charset="0"/>
              </a:rPr>
              <a:t>statutory review made under section s289 of the Town and Country Planning Act </a:t>
            </a:r>
            <a:r>
              <a:rPr lang="en-GB" sz="2600" dirty="0" smtClean="0">
                <a:solidFill>
                  <a:schemeClr val="bg1"/>
                </a:solidFill>
                <a:latin typeface="Arial" pitchFamily="34" charset="0"/>
                <a:cs typeface="Arial" pitchFamily="34" charset="0"/>
              </a:rPr>
              <a:t>1990 </a:t>
            </a:r>
            <a:r>
              <a:rPr lang="en-GB" sz="2600" dirty="0" smtClean="0">
                <a:solidFill>
                  <a:schemeClr val="bg1"/>
                </a:solidFill>
                <a:latin typeface="Arial" pitchFamily="34" charset="0"/>
                <a:cs typeface="Arial" pitchFamily="34" charset="0"/>
              </a:rPr>
              <a:t>and s65 of the Town and Country Planning (Listed Buildings and Conservation Areas)  Act 1990</a:t>
            </a:r>
          </a:p>
        </p:txBody>
      </p:sp>
    </p:spTree>
    <p:extLst>
      <p:ext uri="{BB962C8B-B14F-4D97-AF65-F5344CB8AC3E}">
        <p14:creationId xmlns:p14="http://schemas.microsoft.com/office/powerpoint/2010/main" val="87459635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latin typeface="Arial" pitchFamily="34" charset="0"/>
                <a:cs typeface="Arial" pitchFamily="34" charset="0"/>
              </a:rPr>
              <a:t> CPR VII - Costs Limits in Aarhus Convention Claims  - how do you apply?</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CPR 45.42 requires a claimant:</a:t>
            </a: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806450" lvl="1" indent="-457200">
              <a:lnSpc>
                <a:spcPts val="2400"/>
              </a:lnSpc>
              <a:buClr>
                <a:schemeClr val="bg1"/>
              </a:buClr>
              <a:buFont typeface="Arial" panose="020B0604020202020204" pitchFamily="34" charset="0"/>
              <a:buChar char="•"/>
            </a:pPr>
            <a:r>
              <a:rPr lang="en-GB" sz="2600" dirty="0">
                <a:solidFill>
                  <a:schemeClr val="bg1"/>
                </a:solidFill>
                <a:latin typeface="Arial" pitchFamily="34" charset="0"/>
                <a:cs typeface="Arial" pitchFamily="34" charset="0"/>
              </a:rPr>
              <a:t>t</a:t>
            </a:r>
            <a:r>
              <a:rPr lang="en-GB" sz="2600" dirty="0" smtClean="0">
                <a:solidFill>
                  <a:schemeClr val="bg1"/>
                </a:solidFill>
                <a:latin typeface="Arial" pitchFamily="34" charset="0"/>
                <a:cs typeface="Arial" pitchFamily="34" charset="0"/>
              </a:rPr>
              <a:t>o tick the box in the claim form; and</a:t>
            </a:r>
          </a:p>
          <a:p>
            <a:pPr marL="806450" lvl="1" indent="-457200">
              <a:lnSpc>
                <a:spcPts val="2400"/>
              </a:lnSpc>
              <a:buClr>
                <a:schemeClr val="bg1"/>
              </a:buClr>
              <a:buFont typeface="Arial" panose="020B0604020202020204" pitchFamily="34" charset="0"/>
              <a:buChar char="•"/>
            </a:pPr>
            <a:r>
              <a:rPr lang="en-GB" sz="2600" dirty="0">
                <a:solidFill>
                  <a:schemeClr val="bg1"/>
                </a:solidFill>
                <a:latin typeface="Arial" pitchFamily="34" charset="0"/>
                <a:cs typeface="Arial" pitchFamily="34" charset="0"/>
              </a:rPr>
              <a:t>f</a:t>
            </a:r>
            <a:r>
              <a:rPr lang="en-GB" sz="2600" dirty="0" smtClean="0">
                <a:solidFill>
                  <a:schemeClr val="bg1"/>
                </a:solidFill>
                <a:latin typeface="Arial" pitchFamily="34" charset="0"/>
                <a:cs typeface="Arial" pitchFamily="34" charset="0"/>
              </a:rPr>
              <a:t>ile a schedule:</a:t>
            </a:r>
          </a:p>
          <a:p>
            <a:pPr marL="349250" lvl="1" indent="0">
              <a:lnSpc>
                <a:spcPts val="2400"/>
              </a:lnSpc>
              <a:buClr>
                <a:schemeClr val="bg1"/>
              </a:buClr>
              <a:buNone/>
            </a:pPr>
            <a:r>
              <a:rPr lang="en-GB" sz="2600" dirty="0">
                <a:solidFill>
                  <a:schemeClr val="bg1"/>
                </a:solidFill>
                <a:latin typeface="Arial" pitchFamily="34" charset="0"/>
                <a:cs typeface="Arial" pitchFamily="34" charset="0"/>
              </a:rPr>
              <a:t>	</a:t>
            </a:r>
            <a:r>
              <a:rPr lang="en-GB" sz="2600" dirty="0" smtClean="0">
                <a:solidFill>
                  <a:schemeClr val="bg1"/>
                </a:solidFill>
                <a:latin typeface="Arial" pitchFamily="34" charset="0"/>
                <a:cs typeface="Arial" pitchFamily="34" charset="0"/>
              </a:rPr>
              <a:t>- of their financial circumstances i.e. their 	significant assets, liabilities, income and 	expenditure; </a:t>
            </a:r>
          </a:p>
          <a:p>
            <a:pPr marL="349250" lvl="1" indent="0">
              <a:lnSpc>
                <a:spcPts val="2400"/>
              </a:lnSpc>
              <a:buClr>
                <a:schemeClr val="bg1"/>
              </a:buClr>
              <a:buNone/>
            </a:pPr>
            <a:r>
              <a:rPr lang="en-GB" sz="2600" dirty="0">
                <a:solidFill>
                  <a:schemeClr val="bg1"/>
                </a:solidFill>
                <a:latin typeface="Arial" pitchFamily="34" charset="0"/>
                <a:cs typeface="Arial" pitchFamily="34" charset="0"/>
              </a:rPr>
              <a:t>	</a:t>
            </a:r>
            <a:r>
              <a:rPr lang="en-GB" sz="2600" dirty="0" smtClean="0">
                <a:solidFill>
                  <a:schemeClr val="bg1"/>
                </a:solidFill>
                <a:latin typeface="Arial" pitchFamily="34" charset="0"/>
                <a:cs typeface="Arial" pitchFamily="34" charset="0"/>
              </a:rPr>
              <a:t>- include details of the aggregate financial 	support provided or </a:t>
            </a:r>
            <a:r>
              <a:rPr lang="en-GB" sz="2600" i="1" dirty="0" smtClean="0">
                <a:solidFill>
                  <a:schemeClr val="bg1"/>
                </a:solidFill>
                <a:latin typeface="Arial" pitchFamily="34" charset="0"/>
                <a:cs typeface="Arial" pitchFamily="34" charset="0"/>
              </a:rPr>
              <a:t>likely</a:t>
            </a:r>
            <a:r>
              <a:rPr lang="en-GB" sz="2600" dirty="0" smtClean="0">
                <a:solidFill>
                  <a:schemeClr val="bg1"/>
                </a:solidFill>
                <a:latin typeface="Arial" pitchFamily="34" charset="0"/>
                <a:cs typeface="Arial" pitchFamily="34" charset="0"/>
              </a:rPr>
              <a:t> to be provided by 	another person; and</a:t>
            </a:r>
          </a:p>
          <a:p>
            <a:pPr marL="349250" lvl="1" indent="0">
              <a:lnSpc>
                <a:spcPts val="2400"/>
              </a:lnSpc>
              <a:buClr>
                <a:schemeClr val="bg1"/>
              </a:buClr>
              <a:buNone/>
            </a:pPr>
            <a:r>
              <a:rPr lang="en-US" sz="2600" dirty="0">
                <a:solidFill>
                  <a:schemeClr val="bg1"/>
                </a:solidFill>
                <a:latin typeface="Arial" pitchFamily="34" charset="0"/>
                <a:cs typeface="Arial" pitchFamily="34" charset="0"/>
              </a:rPr>
              <a:t>	</a:t>
            </a:r>
            <a:r>
              <a:rPr lang="en-US" sz="2600" dirty="0" smtClean="0">
                <a:solidFill>
                  <a:schemeClr val="bg1"/>
                </a:solidFill>
                <a:latin typeface="Arial" pitchFamily="34" charset="0"/>
                <a:cs typeface="Arial" pitchFamily="34" charset="0"/>
              </a:rPr>
              <a:t>- verify the schedule by a statement of truth</a:t>
            </a:r>
            <a:endParaRPr lang="en-GB" sz="2600" dirty="0" smtClean="0">
              <a:solidFill>
                <a:schemeClr val="bg1"/>
              </a:solidFill>
              <a:latin typeface="Arial" pitchFamily="34" charset="0"/>
              <a:cs typeface="Arial"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6434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pitchFamily="34" charset="0"/>
                <a:cs typeface="Arial" pitchFamily="34" charset="0"/>
              </a:rPr>
              <a:t> CPR VII -– how much? </a:t>
            </a:r>
            <a:endParaRPr lang="en-GB"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467544" y="1484784"/>
            <a:ext cx="8229600" cy="4525963"/>
          </a:xfrm>
        </p:spPr>
        <p:txBody>
          <a:bodyPr>
            <a:normAutofit/>
          </a:bodyPr>
          <a:lstStyle/>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CPR 45.43 introduces default caps: </a:t>
            </a: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a:solidFill>
                  <a:schemeClr val="bg1"/>
                </a:solidFill>
                <a:latin typeface="Arial" pitchFamily="34" charset="0"/>
                <a:cs typeface="Arial" pitchFamily="34" charset="0"/>
              </a:rPr>
              <a:t>	</a:t>
            </a:r>
            <a:r>
              <a:rPr lang="en-GB" sz="2600" dirty="0" smtClean="0">
                <a:solidFill>
                  <a:schemeClr val="bg1"/>
                </a:solidFill>
                <a:latin typeface="Arial" pitchFamily="34" charset="0"/>
                <a:cs typeface="Arial" pitchFamily="34" charset="0"/>
              </a:rPr>
              <a:t>(a) £5,000 for an individual;</a:t>
            </a:r>
          </a:p>
          <a:p>
            <a:pPr marL="349250" lvl="1" indent="0">
              <a:lnSpc>
                <a:spcPts val="2400"/>
              </a:lnSpc>
              <a:buClr>
                <a:schemeClr val="bg1"/>
              </a:buClr>
              <a:buNone/>
            </a:pPr>
            <a:r>
              <a:rPr lang="en-GB" sz="2600" dirty="0">
                <a:solidFill>
                  <a:schemeClr val="bg1"/>
                </a:solidFill>
                <a:latin typeface="Arial" pitchFamily="34" charset="0"/>
                <a:cs typeface="Arial" pitchFamily="34" charset="0"/>
              </a:rPr>
              <a:t>	</a:t>
            </a:r>
            <a:r>
              <a:rPr lang="en-GB" sz="2600" dirty="0" smtClean="0">
                <a:solidFill>
                  <a:schemeClr val="bg1"/>
                </a:solidFill>
                <a:latin typeface="Arial" pitchFamily="34" charset="0"/>
                <a:cs typeface="Arial" pitchFamily="34" charset="0"/>
              </a:rPr>
              <a:t>(b) £10,000 for all other claimants; and</a:t>
            </a:r>
          </a:p>
          <a:p>
            <a:pPr marL="349250" lvl="1" indent="0">
              <a:lnSpc>
                <a:spcPts val="2400"/>
              </a:lnSpc>
              <a:buClr>
                <a:schemeClr val="bg1"/>
              </a:buClr>
              <a:buNone/>
            </a:pPr>
            <a:r>
              <a:rPr lang="en-GB" sz="2600" dirty="0">
                <a:solidFill>
                  <a:schemeClr val="bg1"/>
                </a:solidFill>
                <a:latin typeface="Arial" pitchFamily="34" charset="0"/>
                <a:cs typeface="Arial" pitchFamily="34" charset="0"/>
              </a:rPr>
              <a:t>	</a:t>
            </a:r>
            <a:r>
              <a:rPr lang="en-GB" sz="2600" dirty="0" smtClean="0">
                <a:solidFill>
                  <a:schemeClr val="bg1"/>
                </a:solidFill>
                <a:latin typeface="Arial" pitchFamily="34" charset="0"/>
                <a:cs typeface="Arial" pitchFamily="34" charset="0"/>
              </a:rPr>
              <a:t>(b) £35,000 for the defendant</a:t>
            </a:r>
          </a:p>
          <a:p>
            <a:pPr marL="349250" lvl="1" indent="0">
              <a:lnSpc>
                <a:spcPts val="2400"/>
              </a:lnSpc>
              <a:buClr>
                <a:schemeClr val="bg1"/>
              </a:buClr>
              <a:buNone/>
            </a:pPr>
            <a:endParaRPr lang="en-GB" sz="2600" dirty="0">
              <a:solidFill>
                <a:schemeClr val="bg1"/>
              </a:solidFill>
              <a:latin typeface="Arial" pitchFamily="34" charset="0"/>
              <a:cs typeface="Arial" pitchFamily="34" charset="0"/>
            </a:endParaRPr>
          </a:p>
          <a:p>
            <a:pPr marL="349250" lvl="1" indent="0">
              <a:lnSpc>
                <a:spcPts val="2400"/>
              </a:lnSpc>
              <a:buClr>
                <a:schemeClr val="bg1"/>
              </a:buClr>
              <a:buNone/>
            </a:pPr>
            <a:endParaRPr lang="en-GB" sz="2600" dirty="0" smtClean="0">
              <a:solidFill>
                <a:schemeClr val="bg1"/>
              </a:solidFill>
              <a:latin typeface="Arial" pitchFamily="34" charset="0"/>
              <a:cs typeface="Arial" pitchFamily="34" charset="0"/>
            </a:endParaRPr>
          </a:p>
          <a:p>
            <a:pPr marL="349250" lvl="1" indent="0">
              <a:lnSpc>
                <a:spcPts val="2400"/>
              </a:lnSpc>
              <a:buClr>
                <a:schemeClr val="bg1"/>
              </a:buClr>
              <a:buNone/>
            </a:pPr>
            <a:r>
              <a:rPr lang="en-GB" sz="2600" dirty="0" smtClean="0">
                <a:solidFill>
                  <a:schemeClr val="bg1"/>
                </a:solidFill>
                <a:latin typeface="Arial" pitchFamily="34" charset="0"/>
                <a:cs typeface="Arial" pitchFamily="34" charset="0"/>
              </a:rPr>
              <a:t>Limits apply to each claimant and defendant</a:t>
            </a:r>
            <a:endParaRPr lang="en-GB" sz="2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9295020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1580</TotalTime>
  <Words>1037</Words>
  <Application>Microsoft Office PowerPoint</Application>
  <PresentationFormat>On-screen Show (4:3)</PresentationFormat>
  <Paragraphs>133</Paragraphs>
  <Slides>17</Slides>
  <Notes>11</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17</vt:i4>
      </vt:variant>
    </vt:vector>
  </HeadingPairs>
  <TitlesOfParts>
    <vt:vector size="33" baseType="lpstr">
      <vt:lpstr>MS PGothic</vt:lpstr>
      <vt:lpstr>Arial</vt:lpstr>
      <vt:lpstr>Calibri</vt:lpstr>
      <vt:lpstr>Merge</vt:lpstr>
      <vt:lpstr>Univers 45 Light</vt:lpstr>
      <vt:lpstr>Univers 65 Bold</vt:lpstr>
      <vt:lpstr>Office Theme</vt:lpstr>
      <vt:lpstr>1_Custom Design</vt:lpstr>
      <vt:lpstr>5_Custom Design</vt:lpstr>
      <vt:lpstr>Custom Design</vt:lpstr>
      <vt:lpstr>2_Custom Design</vt:lpstr>
      <vt:lpstr>3_Custom Design</vt:lpstr>
      <vt:lpstr>4_Custom Design</vt:lpstr>
      <vt:lpstr>2_Office Theme</vt:lpstr>
      <vt:lpstr>3_Office Theme</vt:lpstr>
      <vt:lpstr>6_Custom Design</vt:lpstr>
      <vt:lpstr>PowerPoint Presentation</vt:lpstr>
      <vt:lpstr>An introduction to ClientEarth</vt:lpstr>
      <vt:lpstr>The UNECE Aarhus Convention</vt:lpstr>
      <vt:lpstr>Parties to the Aarhus Convention</vt:lpstr>
      <vt:lpstr>UNECE Aarhus Convention</vt:lpstr>
      <vt:lpstr>PowerPoint Presentation</vt:lpstr>
      <vt:lpstr> CPR VII - Costs Limits in Aarhus Convention Claims – who can apply? </vt:lpstr>
      <vt:lpstr> CPR VII - Costs Limits in Aarhus Convention Claims  - how do you apply?</vt:lpstr>
      <vt:lpstr> CPR VII -– how much? </vt:lpstr>
      <vt:lpstr> CPR VII – how do you vary the cap? </vt:lpstr>
      <vt:lpstr> CPR VII – variation    (2)</vt:lpstr>
      <vt:lpstr> CPR VII – variation      (3)</vt:lpstr>
      <vt:lpstr>Civil Liability</vt:lpstr>
      <vt:lpstr>Concerns</vt:lpstr>
      <vt:lpstr> Concerns      (2)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dc:creator>
  <cp:lastModifiedBy>Gillian Lobo</cp:lastModifiedBy>
  <cp:revision>180</cp:revision>
  <cp:lastPrinted>2020-03-11T12:21:00Z</cp:lastPrinted>
  <dcterms:created xsi:type="dcterms:W3CDTF">2012-07-24T16:17:26Z</dcterms:created>
  <dcterms:modified xsi:type="dcterms:W3CDTF">2020-03-11T17:59:33Z</dcterms:modified>
</cp:coreProperties>
</file>