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3"/>
    <p:sldMasterId id="214748367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12192000"/>
  <p:notesSz cx="6858000" cy="9144000"/>
  <p:embeddedFontLst>
    <p:embeddedFont>
      <p:font typeface="Montserrat"/>
      <p:regular r:id="rId21"/>
      <p:bold r:id="rId22"/>
      <p:italic r:id="rId23"/>
      <p:boldItalic r:id="rId24"/>
    </p:embeddedFont>
    <p:embeddedFont>
      <p:font typeface="Helvetica Neue"/>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6" Type="http://schemas.openxmlformats.org/officeDocument/2006/relationships/font" Target="fonts/HelveticaNeue-bold.fntdata"/><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1" Type="http://schemas.openxmlformats.org/officeDocument/2006/relationships/font" Target="fonts/Montserrat-regular.fntdata"/><Relationship Id="rId3" Type="http://schemas.openxmlformats.org/officeDocument/2006/relationships/slideMaster" Target="slideMasters/slideMaster1.xml"/><Relationship Id="rId25" Type="http://schemas.openxmlformats.org/officeDocument/2006/relationships/font" Target="fonts/HelveticaNeue-regular.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0" Type="http://schemas.openxmlformats.org/officeDocument/2006/relationships/slide" Target="slides/slide15.xml"/><Relationship Id="rId2" Type="http://schemas.openxmlformats.org/officeDocument/2006/relationships/presProps" Target="presProps.xml"/><Relationship Id="rId16" Type="http://schemas.openxmlformats.org/officeDocument/2006/relationships/slide" Target="slides/slide11.xml"/><Relationship Id="rId29" Type="http://schemas.openxmlformats.org/officeDocument/2006/relationships/customXml" Target="../customXml/item1.xml"/><Relationship Id="rId24" Type="http://schemas.openxmlformats.org/officeDocument/2006/relationships/font" Target="fonts/Montserrat-boldItalic.fntdata"/><Relationship Id="rId1" Type="http://schemas.openxmlformats.org/officeDocument/2006/relationships/theme" Target="theme/theme2.xml"/><Relationship Id="rId6" Type="http://schemas.openxmlformats.org/officeDocument/2006/relationships/slide" Target="slides/slide1.xml"/><Relationship Id="rId11" Type="http://schemas.openxmlformats.org/officeDocument/2006/relationships/slide" Target="slides/slide6.xml"/><Relationship Id="rId23" Type="http://schemas.openxmlformats.org/officeDocument/2006/relationships/font" Target="fonts/Montserrat-italic.fntdata"/><Relationship Id="rId28" Type="http://schemas.openxmlformats.org/officeDocument/2006/relationships/font" Target="fonts/HelveticaNeue-boldItalic.fntdata"/><Relationship Id="rId5" Type="http://schemas.openxmlformats.org/officeDocument/2006/relationships/notesMaster" Target="notesMasters/notes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ustomXml" Target="../customXml/item3.xml"/><Relationship Id="rId22" Type="http://schemas.openxmlformats.org/officeDocument/2006/relationships/font" Target="fonts/Montserrat-bold.fntdata"/><Relationship Id="rId4" Type="http://schemas.openxmlformats.org/officeDocument/2006/relationships/slideMaster" Target="slideMasters/slideMaster2.xml"/><Relationship Id="rId9" Type="http://schemas.openxmlformats.org/officeDocument/2006/relationships/slide" Target="slides/slide4.xml"/><Relationship Id="rId27" Type="http://schemas.openxmlformats.org/officeDocument/2006/relationships/font" Target="fonts/HelveticaNeue-italic.fntdata"/><Relationship Id="rId14" Type="http://schemas.openxmlformats.org/officeDocument/2006/relationships/slide" Target="slides/slide9.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vice.com/en/article/wjqnvx/the-legacy-of-the-cricket-test-a-tory-yardstick-for-immigrant-integration"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igrantsrights.org.uk/2022/11/10/islamophobia-role-in-migration-discourse/" TargetMode="External"/><Relationship Id="rId3" Type="http://schemas.openxmlformats.org/officeDocument/2006/relationships/hyperlink" Target="https://www.euronews.com/my-europe/2022/10/19/josep-borrell-apologises-for-controversial-garden-vs-jungle-metaphor-but-stands-his-ground"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igrantsrights.org.uk/projects/wordsmatter/"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9de74aa01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9de74aa01b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g29de74aa01b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9de74aa01b_0_9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9de74aa01b_0_96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381000" lvl="0" marL="609600" rtl="0" algn="l">
              <a:lnSpc>
                <a:spcPct val="115000"/>
              </a:lnSpc>
              <a:spcBef>
                <a:spcPts val="0"/>
              </a:spcBef>
              <a:spcAft>
                <a:spcPts val="0"/>
              </a:spcAft>
              <a:buClr>
                <a:schemeClr val="dk1"/>
              </a:buClr>
              <a:buSzPts val="1200"/>
              <a:buFont typeface="Montserrat"/>
              <a:buChar char="●"/>
            </a:pPr>
            <a:r>
              <a:rPr lang="en-GB">
                <a:latin typeface="Montserrat"/>
                <a:ea typeface="Montserrat"/>
                <a:cs typeface="Montserrat"/>
                <a:sym typeface="Montserrat"/>
              </a:rPr>
              <a:t>Historically, racialised communities were deemed to be 'lazy' and 'uncivilised' by their colonisers. By calling ourselves 'hard-working', we are repeating these colonial narratives, not contesting them. </a:t>
            </a:r>
            <a:endParaRPr>
              <a:latin typeface="Montserrat"/>
              <a:ea typeface="Montserrat"/>
              <a:cs typeface="Montserrat"/>
              <a:sym typeface="Montserrat"/>
            </a:endParaRPr>
          </a:p>
          <a:p>
            <a:pPr indent="-381000" lvl="0" marL="609600" rtl="0" algn="l">
              <a:lnSpc>
                <a:spcPct val="115000"/>
              </a:lnSpc>
              <a:spcBef>
                <a:spcPts val="0"/>
              </a:spcBef>
              <a:spcAft>
                <a:spcPts val="0"/>
              </a:spcAft>
              <a:buClr>
                <a:srgbClr val="595959"/>
              </a:buClr>
              <a:buSzPts val="1200"/>
              <a:buFont typeface="Montserrat"/>
              <a:buChar char="●"/>
            </a:pPr>
            <a:r>
              <a:rPr lang="en-GB">
                <a:latin typeface="Montserrat"/>
                <a:ea typeface="Montserrat"/>
                <a:cs typeface="Montserrat"/>
                <a:sym typeface="Montserrat"/>
              </a:rPr>
              <a:t>Still a narrative that migrants are ‘lazy’, ‘scroungers’ or a drain on the State, and just coming to the UK for its welfare state.</a:t>
            </a:r>
            <a:endParaRPr>
              <a:latin typeface="Montserrat"/>
              <a:ea typeface="Montserrat"/>
              <a:cs typeface="Montserrat"/>
              <a:sym typeface="Montserrat"/>
            </a:endParaRPr>
          </a:p>
          <a:p>
            <a:pPr indent="0" lvl="0" marL="0" rtl="0" algn="l">
              <a:spcBef>
                <a:spcPts val="0"/>
              </a:spcBef>
              <a:spcAft>
                <a:spcPts val="0"/>
              </a:spcAft>
              <a:buNone/>
            </a:pPr>
            <a:r>
              <a:t/>
            </a:r>
            <a:endParaRPr>
              <a:solidFill>
                <a:srgbClr val="1C1D1E"/>
              </a:solidFill>
              <a:highlight>
                <a:srgbClr val="FFFFFF"/>
              </a:highligh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9de74aa01b_0_9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29de74aa01b_0_9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solidFill>
                  <a:schemeClr val="dk1"/>
                </a:solidFill>
                <a:latin typeface="Montserrat"/>
                <a:ea typeface="Montserrat"/>
                <a:cs typeface="Montserrat"/>
                <a:sym typeface="Montserrat"/>
              </a:rPr>
              <a:t>By respectability we mean- the stereotype of what a good or bad or deserving or undeserving migrant is. </a:t>
            </a:r>
            <a:endParaRPr>
              <a:solidFill>
                <a:schemeClr val="dk1"/>
              </a:solidFill>
              <a:latin typeface="Montserrat"/>
              <a:ea typeface="Montserrat"/>
              <a:cs typeface="Montserrat"/>
              <a:sym typeface="Montserrat"/>
            </a:endParaRPr>
          </a:p>
          <a:p>
            <a:pPr indent="0" lvl="0" marL="0" rtl="0" algn="l">
              <a:spcBef>
                <a:spcPts val="0"/>
              </a:spcBef>
              <a:spcAft>
                <a:spcPts val="0"/>
              </a:spcAft>
              <a:buNone/>
            </a:pPr>
            <a:r>
              <a:rPr lang="en-GB">
                <a:solidFill>
                  <a:schemeClr val="dk1"/>
                </a:solidFill>
                <a:latin typeface="Montserrat"/>
                <a:ea typeface="Montserrat"/>
                <a:cs typeface="Montserrat"/>
                <a:sym typeface="Montserrat"/>
              </a:rPr>
              <a:t>Whiteness means- social power. Whiteness originates in oppressing people of colour. It’s a oppressive way of viewing and interacting with other people and the world we live in through a lens of entitlement, ignorance and privilege.</a:t>
            </a:r>
            <a:endParaRPr>
              <a:solidFill>
                <a:schemeClr val="dk1"/>
              </a:solidFill>
              <a:latin typeface="Montserrat"/>
              <a:ea typeface="Montserrat"/>
              <a:cs typeface="Montserrat"/>
              <a:sym typeface="Montserrat"/>
            </a:endParaRPr>
          </a:p>
          <a:p>
            <a:pPr indent="-317500" lvl="0" marL="457200" rtl="0" algn="l">
              <a:spcBef>
                <a:spcPts val="0"/>
              </a:spcBef>
              <a:spcAft>
                <a:spcPts val="0"/>
              </a:spcAft>
              <a:buClr>
                <a:schemeClr val="dk1"/>
              </a:buClr>
              <a:buSzPts val="1400"/>
              <a:buFont typeface="Montserrat"/>
              <a:buChar char="-"/>
            </a:pPr>
            <a:r>
              <a:rPr lang="en-GB">
                <a:solidFill>
                  <a:schemeClr val="dk1"/>
                </a:solidFill>
                <a:latin typeface="Montserrat"/>
                <a:ea typeface="Montserrat"/>
                <a:cs typeface="Montserrat"/>
                <a:sym typeface="Montserrat"/>
              </a:rPr>
              <a:t>Everyone who moves across borders or seeks refuge is told to ‘integrate’, and that this will ease their ability to be part of our society. We understand that for some ‘assimilation’ and ‘integration’ are a form of survival and a way of adapting to life in the host country. However, based on the lived experience of migrant and migratised people, this has tended to be used in an overwhelmingly negative light. Through our Words Matter campaign, we argue ‘integration’ is a mechanism to counteract the perceived ‘threats’ of immigration to the nation state. From the days of the post‐war period, integration of Asian and West Indian immigrants was seen as necessary in order to protect the “body politic”.10 Their culture, traditions and history were framed as a rejection of “British values and British culture”.</a:t>
            </a:r>
            <a:endParaRPr>
              <a:solidFill>
                <a:schemeClr val="dk1"/>
              </a:solidFill>
              <a:latin typeface="Montserrat"/>
              <a:ea typeface="Montserrat"/>
              <a:cs typeface="Montserrat"/>
              <a:sym typeface="Montserrat"/>
            </a:endParaRPr>
          </a:p>
          <a:p>
            <a:pPr indent="-317500" lvl="0" marL="457200" rtl="0" algn="l">
              <a:spcBef>
                <a:spcPts val="0"/>
              </a:spcBef>
              <a:spcAft>
                <a:spcPts val="0"/>
              </a:spcAft>
              <a:buClr>
                <a:schemeClr val="dk1"/>
              </a:buClr>
              <a:buSzPts val="1400"/>
              <a:buFont typeface="Montserrat"/>
              <a:buChar char="-"/>
            </a:pPr>
            <a:r>
              <a:rPr lang="en-GB">
                <a:solidFill>
                  <a:schemeClr val="dk1"/>
                </a:solidFill>
                <a:latin typeface="Montserrat"/>
                <a:ea typeface="Montserrat"/>
                <a:cs typeface="Montserrat"/>
                <a:sym typeface="Montserrat"/>
              </a:rPr>
              <a:t>We argue that ‘integration’, ‘assimilation’ or ‘community cohesion’ are harmful ideas because they expect people to be part of the wider majority and force them to lose their individual identities if they're seen to be different. Through our work with migrant communities, we know many are expected to ‘integrate’ into systems and spaces that will end up oppressing them and to accept these without challenging them. It insinuates that people arriving in the UK must make sacrifices in order to be accepted and that migration is ultimately a threat to the perception of ‘unity’. </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GB">
                <a:solidFill>
                  <a:schemeClr val="dk1"/>
                </a:solidFill>
                <a:latin typeface="Montserrat"/>
                <a:ea typeface="Montserrat"/>
                <a:cs typeface="Montserrat"/>
                <a:sym typeface="Montserrat"/>
              </a:rPr>
              <a:t> In moving away from ‘integration’ and ‘assimilation’, our community has suggested using ‘inclusion’ instead. Many felt that while integration forces them to lose aspects of their identity, inclusion ultimately celebrates who they are. The concept of inclusion places emphasis on valuing and accepting different cultures, languages and identities and ultimately fostering a space where these can flourish together.</a:t>
            </a:r>
            <a:endParaRPr>
              <a:solidFill>
                <a:schemeClr val="dk1"/>
              </a:solidFill>
              <a:latin typeface="Montserrat"/>
              <a:ea typeface="Montserrat"/>
              <a:cs typeface="Montserrat"/>
              <a:sym typeface="Montserrat"/>
            </a:endParaRPr>
          </a:p>
          <a:p>
            <a:pPr indent="0" lvl="0" marL="0" rtl="0" algn="l">
              <a:spcBef>
                <a:spcPts val="0"/>
              </a:spcBef>
              <a:spcAft>
                <a:spcPts val="0"/>
              </a:spcAft>
              <a:buNone/>
            </a:pPr>
            <a:r>
              <a:rPr lang="en-GB">
                <a:solidFill>
                  <a:srgbClr val="111111"/>
                </a:solidFill>
                <a:highlight>
                  <a:srgbClr val="FFFFFF"/>
                </a:highlight>
                <a:latin typeface="Montserrat"/>
                <a:ea typeface="Montserrat"/>
                <a:cs typeface="Montserrat"/>
                <a:sym typeface="Montserrat"/>
              </a:rPr>
              <a:t>An example of this is the Life in the UK test. Most people raised in this country would struggle to pass it, demonstrating the higher standards placed on migrants versus citizens to ‘prove’ that they ‘deserve’ to be in this country. The test contains arbitrary questions like “Who directed the movie ‘Chariots of Fire’ in 1981?” and the name of an annual golf competition. This is reminiscent of </a:t>
            </a:r>
            <a:r>
              <a:rPr lang="en-GB" u="sng">
                <a:highlight>
                  <a:srgbClr val="FFFFFF"/>
                </a:highlight>
                <a:latin typeface="Montserrat"/>
                <a:ea typeface="Montserrat"/>
                <a:cs typeface="Montserrat"/>
                <a:sym typeface="Montserrat"/>
                <a:hlinkClick r:id="rId2"/>
              </a:rPr>
              <a:t>Norman Tebbit MP’s remarks</a:t>
            </a:r>
            <a:r>
              <a:rPr lang="en-GB">
                <a:solidFill>
                  <a:srgbClr val="111111"/>
                </a:solidFill>
                <a:highlight>
                  <a:srgbClr val="FFFFFF"/>
                </a:highlight>
                <a:latin typeface="Montserrat"/>
                <a:ea typeface="Montserrat"/>
                <a:cs typeface="Montserrat"/>
                <a:sym typeface="Montserrat"/>
              </a:rPr>
              <a:t> in 1990 on the signifier of assimilation into Britishness being whether a Person of Colour (regardless of immigration status) supported Britain or a South Asian or Caribbean national team in cricket. </a:t>
            </a:r>
            <a:endParaRPr>
              <a:solidFill>
                <a:schemeClr val="dk1"/>
              </a:solidFill>
              <a:highlight>
                <a:srgbClr val="FFFFFF"/>
              </a:highlight>
              <a:latin typeface="Montserrat"/>
              <a:ea typeface="Montserrat"/>
              <a:cs typeface="Montserrat"/>
              <a:sym typeface="Montserra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cc4a462ff8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cc4a462ff8_0_5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g2cc4a462ff8_0_5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29de74aa01b_0_3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29de74aa01b_0_38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29de74aa01b_0_4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29de74aa01b_0_43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g29de74aa01b_0_43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9de74aa01b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9de74aa01b_0_28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9de74aa01b_0_5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311150" lvl="0" marL="457200" rtl="0" algn="l">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Migrants’ Rights Network (MRN) is a charity that works alongside migrants in their fight for rights and justice. We build campaigns addressing and recognising power imbalances and wider systems of oppression to create transformational change, extending beyond the individual impact on migrants’ lives, to tackle oppression at its source.</a:t>
            </a:r>
            <a:endParaRPr sz="1300">
              <a:latin typeface="Montserrat"/>
              <a:ea typeface="Montserrat"/>
              <a:cs typeface="Montserrat"/>
              <a:sym typeface="Montserrat"/>
            </a:endParaRPr>
          </a:p>
          <a:p>
            <a:pPr indent="-311150" lvl="0" marL="457200" rtl="0" algn="l">
              <a:lnSpc>
                <a:spcPct val="90000"/>
              </a:lnSpc>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We believe everyone has the right to live a dignified life in a society free from all forms of oppression and discrimination. </a:t>
            </a:r>
            <a:r>
              <a:rPr b="1" lang="en-GB">
                <a:latin typeface="Montserrat"/>
                <a:ea typeface="Montserrat"/>
                <a:cs typeface="Montserrat"/>
                <a:sym typeface="Montserrat"/>
              </a:rPr>
              <a:t> We want </a:t>
            </a:r>
            <a:r>
              <a:rPr b="1" lang="en-GB">
                <a:highlight>
                  <a:srgbClr val="FFFFFF"/>
                </a:highlight>
                <a:latin typeface="Montserrat"/>
                <a:ea typeface="Montserrat"/>
                <a:cs typeface="Montserrat"/>
                <a:sym typeface="Montserrat"/>
              </a:rPr>
              <a:t>everyone to be free to move, and no one to be forced to move</a:t>
            </a:r>
            <a:endParaRPr b="1">
              <a:latin typeface="Montserrat"/>
              <a:ea typeface="Montserrat"/>
              <a:cs typeface="Montserrat"/>
              <a:sym typeface="Montserrat"/>
            </a:endParaRPr>
          </a:p>
          <a:p>
            <a:pPr indent="-311150" lvl="0" marL="457200" rtl="0" algn="l">
              <a:spcBef>
                <a:spcPts val="0"/>
              </a:spcBef>
              <a:spcAft>
                <a:spcPts val="0"/>
              </a:spcAft>
              <a:buClr>
                <a:schemeClr val="dk1"/>
              </a:buClr>
              <a:buSzPts val="1300"/>
              <a:buFont typeface="Montserrat"/>
              <a:buChar char="●"/>
            </a:pPr>
            <a:r>
              <a:rPr lang="en-GB" sz="1300">
                <a:solidFill>
                  <a:schemeClr val="dk1"/>
                </a:solidFill>
                <a:latin typeface="Montserrat"/>
                <a:ea typeface="Montserrat"/>
                <a:cs typeface="Montserrat"/>
                <a:sym typeface="Montserrat"/>
              </a:rPr>
              <a:t>Migrant- centred- We place at the heart of our work the experiences and perspectives of migrants to ensure we are accountable to those impacted by immigration and wider policies and practices.</a:t>
            </a:r>
            <a:endParaRPr sz="1300">
              <a:solidFill>
                <a:schemeClr val="dk1"/>
              </a:solidFill>
              <a:latin typeface="Montserrat"/>
              <a:ea typeface="Montserrat"/>
              <a:cs typeface="Montserrat"/>
              <a:sym typeface="Montserrat"/>
            </a:endParaRPr>
          </a:p>
          <a:p>
            <a:pPr indent="-311150" lvl="0" marL="457200" rtl="0" algn="l">
              <a:spcBef>
                <a:spcPts val="0"/>
              </a:spcBef>
              <a:spcAft>
                <a:spcPts val="0"/>
              </a:spcAft>
              <a:buClr>
                <a:schemeClr val="dk1"/>
              </a:buClr>
              <a:buSzPts val="1300"/>
              <a:buFont typeface="Montserrat"/>
              <a:buChar char="●"/>
            </a:pPr>
            <a:r>
              <a:rPr lang="en-GB" sz="1300">
                <a:solidFill>
                  <a:schemeClr val="dk1"/>
                </a:solidFill>
                <a:latin typeface="Montserrat"/>
                <a:ea typeface="Montserrat"/>
                <a:cs typeface="Montserrat"/>
                <a:sym typeface="Montserrat"/>
              </a:rPr>
              <a:t>Justice- We work for the rights and justice of ALL migrants, and focus on issues that are side-lined or underrepresented.</a:t>
            </a:r>
            <a:endParaRPr sz="1300">
              <a:solidFill>
                <a:schemeClr val="dk1"/>
              </a:solidFill>
              <a:latin typeface="Montserrat"/>
              <a:ea typeface="Montserrat"/>
              <a:cs typeface="Montserrat"/>
              <a:sym typeface="Montserrat"/>
            </a:endParaRPr>
          </a:p>
          <a:p>
            <a:pPr indent="-311150" lvl="0" marL="457200" rtl="0" algn="l">
              <a:spcBef>
                <a:spcPts val="0"/>
              </a:spcBef>
              <a:spcAft>
                <a:spcPts val="0"/>
              </a:spcAft>
              <a:buClr>
                <a:schemeClr val="dk1"/>
              </a:buClr>
              <a:buSzPts val="1300"/>
              <a:buFont typeface="Montserrat"/>
              <a:buChar char="●"/>
            </a:pPr>
            <a:r>
              <a:rPr lang="en-GB" sz="1300">
                <a:solidFill>
                  <a:schemeClr val="dk1"/>
                </a:solidFill>
                <a:latin typeface="Montserrat"/>
                <a:ea typeface="Montserrat"/>
                <a:cs typeface="Montserrat"/>
                <a:sym typeface="Montserrat"/>
              </a:rPr>
              <a:t>Collaboration- We team up with migrants, grassroots organisations, activists, lawyers and academics to oppose hostile and unfair policies, tackle negative media narratives and campaign for transformational change.</a:t>
            </a:r>
            <a:endParaRPr sz="1300">
              <a:solidFill>
                <a:schemeClr val="dk1"/>
              </a:solidFill>
              <a:latin typeface="Montserrat"/>
              <a:ea typeface="Montserrat"/>
              <a:cs typeface="Montserrat"/>
              <a:sym typeface="Montserrat"/>
            </a:endParaRPr>
          </a:p>
          <a:p>
            <a:pPr indent="-311150" lvl="0" marL="457200" rtl="0" algn="l">
              <a:spcBef>
                <a:spcPts val="0"/>
              </a:spcBef>
              <a:spcAft>
                <a:spcPts val="0"/>
              </a:spcAft>
              <a:buClr>
                <a:schemeClr val="dk1"/>
              </a:buClr>
              <a:buSzPts val="1300"/>
              <a:buFont typeface="Montserrat"/>
              <a:buChar char="●"/>
            </a:pPr>
            <a:r>
              <a:rPr lang="en-GB" sz="1300">
                <a:solidFill>
                  <a:schemeClr val="dk1"/>
                </a:solidFill>
                <a:latin typeface="Montserrat"/>
                <a:ea typeface="Montserrat"/>
                <a:cs typeface="Montserrat"/>
                <a:sym typeface="Montserrat"/>
              </a:rPr>
              <a:t>Intersectional- We approach and inform our work with the understanding that people will experience multiple interconnected forms of oppression, where immigration status/migration experience is but one factor. </a:t>
            </a:r>
            <a:endParaRPr sz="1300">
              <a:solidFill>
                <a:schemeClr val="dk1"/>
              </a:solidFill>
              <a:latin typeface="Montserrat"/>
              <a:ea typeface="Montserrat"/>
              <a:cs typeface="Montserrat"/>
              <a:sym typeface="Montserrat"/>
            </a:endParaRPr>
          </a:p>
          <a:p>
            <a:pPr indent="-311150" lvl="0" marL="457200" rtl="0" algn="l">
              <a:spcBef>
                <a:spcPts val="0"/>
              </a:spcBef>
              <a:spcAft>
                <a:spcPts val="0"/>
              </a:spcAft>
              <a:buClr>
                <a:schemeClr val="dk1"/>
              </a:buClr>
              <a:buSzPts val="1300"/>
              <a:buFont typeface="Montserrat"/>
              <a:buChar char="●"/>
            </a:pPr>
            <a:r>
              <a:rPr lang="en-GB" sz="1300">
                <a:solidFill>
                  <a:schemeClr val="dk1"/>
                </a:solidFill>
                <a:latin typeface="Montserrat"/>
                <a:ea typeface="Montserrat"/>
                <a:cs typeface="Montserrat"/>
                <a:sym typeface="Montserrat"/>
              </a:rPr>
              <a:t>Leadership We strive to be daring, determined and speak ‘truth to power’ to obtain justice and equality for migrants. We also recognise that where we hold power, we must be held to account by those affected by immigration systems.</a:t>
            </a:r>
            <a:endParaRPr sz="1300">
              <a:solidFill>
                <a:schemeClr val="dk1"/>
              </a:solidFill>
              <a:latin typeface="Montserrat"/>
              <a:ea typeface="Montserrat"/>
              <a:cs typeface="Montserrat"/>
              <a:sym typeface="Montserrat"/>
            </a:endParaRPr>
          </a:p>
          <a:p>
            <a:pPr indent="-311150" lvl="0" marL="457200" rtl="0" algn="l">
              <a:spcBef>
                <a:spcPts val="0"/>
              </a:spcBef>
              <a:spcAft>
                <a:spcPts val="0"/>
              </a:spcAft>
              <a:buClr>
                <a:schemeClr val="dk1"/>
              </a:buClr>
              <a:buSzPts val="1300"/>
              <a:buFont typeface="Montserrat"/>
              <a:buChar char="●"/>
            </a:pPr>
            <a:r>
              <a:rPr lang="en-GB" sz="1300">
                <a:solidFill>
                  <a:schemeClr val="dk1"/>
                </a:solidFill>
                <a:latin typeface="Montserrat"/>
                <a:ea typeface="Montserrat"/>
                <a:cs typeface="Montserrat"/>
                <a:sym typeface="Montserrat"/>
              </a:rPr>
              <a:t>Solidarity- We build the power of those affected by the immigration system and work in alliances to create movements which strengthen efforts to further the rights of ALL migrants.</a:t>
            </a:r>
            <a:endParaRPr sz="1300">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b="1" sz="1300">
              <a:solidFill>
                <a:schemeClr val="dk1"/>
              </a:solidFill>
              <a:latin typeface="Montserrat"/>
              <a:ea typeface="Montserrat"/>
              <a:cs typeface="Montserrat"/>
              <a:sym typeface="Montserrat"/>
            </a:endParaRPr>
          </a:p>
        </p:txBody>
      </p:sp>
      <p:sp>
        <p:nvSpPr>
          <p:cNvPr id="163" name="Google Shape;163;g29de74aa01b_0_5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9de74aa01b_0_6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9de74aa01b_0_69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311150" lvl="0" marL="457200" rtl="0" algn="l">
              <a:spcBef>
                <a:spcPts val="0"/>
              </a:spcBef>
              <a:spcAft>
                <a:spcPts val="0"/>
              </a:spcAft>
              <a:buSzPts val="1300"/>
              <a:buFont typeface="Montserrat"/>
              <a:buChar char="●"/>
            </a:pPr>
            <a:r>
              <a:rPr lang="en-GB" sz="1300">
                <a:latin typeface="Montserrat"/>
                <a:ea typeface="Montserrat"/>
                <a:cs typeface="Montserrat"/>
                <a:sym typeface="Montserrat"/>
              </a:rPr>
              <a:t>Intersectional campaigns are more important than ever as many minoritised communities are being attacked by the same actors that are anti-migrant/refugee i.e. far-right targeting Trans and Muslim communities, and refugee accommodation. It is also essential for those in the migration/refugee sector to understand how systems of oppression intersect so they can help dismantle them. It will also enable organisations to engage people with lived experience in a more holistic manner and offer them better quality support. </a:t>
            </a:r>
            <a:endParaRPr sz="1300">
              <a:latin typeface="Montserrat"/>
              <a:ea typeface="Montserrat"/>
              <a:cs typeface="Montserrat"/>
              <a:sym typeface="Montserrat"/>
            </a:endParaRPr>
          </a:p>
          <a:p>
            <a:pPr indent="-311150" lvl="0" marL="457200" rtl="0" algn="l">
              <a:spcBef>
                <a:spcPts val="0"/>
              </a:spcBef>
              <a:spcAft>
                <a:spcPts val="0"/>
              </a:spcAft>
              <a:buSzPts val="1300"/>
              <a:buFont typeface="Montserrat"/>
              <a:buChar char="●"/>
            </a:pPr>
            <a:r>
              <a:rPr lang="en-GB" sz="1300">
                <a:latin typeface="Montserrat"/>
                <a:ea typeface="Montserrat"/>
                <a:cs typeface="Montserrat"/>
                <a:sym typeface="Montserrat"/>
              </a:rPr>
              <a:t>Anti-oppression- Using a model of inclusive, anti-oppression practices, where we assess our power and privilege when we are working alongside migrants and marginalised communities. We look at the redistribution of resources, find routes to access and speak to power and information.</a:t>
            </a:r>
            <a:endParaRPr sz="1300">
              <a:latin typeface="Montserrat"/>
              <a:ea typeface="Montserrat"/>
              <a:cs typeface="Montserrat"/>
              <a:sym typeface="Montserrat"/>
            </a:endParaRPr>
          </a:p>
          <a:p>
            <a:pPr indent="-311150" lvl="0" marL="457200" marR="0" rtl="0" algn="l">
              <a:spcBef>
                <a:spcPts val="600"/>
              </a:spcBef>
              <a:spcAft>
                <a:spcPts val="0"/>
              </a:spcAft>
              <a:buSzPts val="1300"/>
              <a:buFont typeface="Montserrat"/>
              <a:buChar char="●"/>
            </a:pPr>
            <a:r>
              <a:rPr lang="en-GB" sz="1300">
                <a:latin typeface="Montserrat"/>
                <a:ea typeface="Montserrat"/>
                <a:cs typeface="Montserrat"/>
                <a:sym typeface="Montserrat"/>
              </a:rPr>
              <a:t>In the migration sector, many of their policy and advocacy initiatives are ‘reactive campaigns’ that focus on ‘reforming’ the current systems, rather than strategising to work towards transformational changes instead. We know this is a slow initiative but its important to dismantle these systems of oppression not tweak them so they are less harmful.</a:t>
            </a:r>
            <a:endParaRPr sz="1300">
              <a:latin typeface="Montserrat"/>
              <a:ea typeface="Montserrat"/>
              <a:cs typeface="Montserrat"/>
              <a:sym typeface="Montserrat"/>
            </a:endParaRPr>
          </a:p>
          <a:p>
            <a:pPr indent="-311150" lvl="0" marL="457200" rtl="0" algn="l">
              <a:lnSpc>
                <a:spcPct val="90000"/>
              </a:lnSpc>
              <a:spcBef>
                <a:spcPts val="1000"/>
              </a:spcBef>
              <a:spcAft>
                <a:spcPts val="0"/>
              </a:spcAft>
              <a:buSzPts val="1300"/>
              <a:buFont typeface="Montserrat"/>
              <a:buChar char="●"/>
            </a:pPr>
            <a:r>
              <a:rPr lang="en-GB" sz="1300">
                <a:latin typeface="Montserrat"/>
                <a:ea typeface="Montserrat"/>
                <a:cs typeface="Montserrat"/>
                <a:sym typeface="Montserrat"/>
              </a:rPr>
              <a:t>The word “migrant” is a general umbrella term to describe people on the move: it includes </a:t>
            </a:r>
            <a:r>
              <a:rPr lang="en-GB" sz="1300" u="sng">
                <a:latin typeface="Montserrat"/>
                <a:ea typeface="Montserrat"/>
                <a:cs typeface="Montserrat"/>
                <a:sym typeface="Montserrat"/>
              </a:rPr>
              <a:t>undocumented migrants, refugees and asylum seekers.</a:t>
            </a:r>
            <a:endParaRPr sz="1300" u="sng">
              <a:latin typeface="Montserrat"/>
              <a:ea typeface="Montserrat"/>
              <a:cs typeface="Montserrat"/>
              <a:sym typeface="Montserrat"/>
            </a:endParaRPr>
          </a:p>
          <a:p>
            <a:pPr indent="-311150" lvl="0" marL="457200" rtl="0" algn="l">
              <a:lnSpc>
                <a:spcPct val="90000"/>
              </a:lnSpc>
              <a:spcBef>
                <a:spcPts val="1000"/>
              </a:spcBef>
              <a:spcAft>
                <a:spcPts val="0"/>
              </a:spcAft>
              <a:buSzPts val="1300"/>
              <a:buFont typeface="Montserrat"/>
              <a:buChar char="●"/>
            </a:pPr>
            <a:r>
              <a:rPr lang="en-GB" sz="1300">
                <a:latin typeface="Montserrat"/>
                <a:ea typeface="Montserrat"/>
                <a:cs typeface="Montserrat"/>
                <a:sym typeface="Montserrat"/>
              </a:rPr>
              <a:t>The ‘migratised’ person: the idea that people can be assumed to be migrants, and constructed as such, without actually having been on the move themselves. </a:t>
            </a:r>
            <a:endParaRPr sz="1300">
              <a:latin typeface="Montserrat"/>
              <a:ea typeface="Montserrat"/>
              <a:cs typeface="Montserrat"/>
              <a:sym typeface="Montserrat"/>
            </a:endParaRPr>
          </a:p>
          <a:p>
            <a:pPr indent="0" lvl="0" marL="457200" rtl="0" algn="l">
              <a:spcBef>
                <a:spcPts val="0"/>
              </a:spcBef>
              <a:spcAft>
                <a:spcPts val="0"/>
              </a:spcAft>
              <a:buNone/>
            </a:pPr>
            <a:r>
              <a:t/>
            </a:r>
            <a:endParaRPr sz="2100">
              <a:latin typeface="Montserrat"/>
              <a:ea typeface="Montserrat"/>
              <a:cs typeface="Montserrat"/>
              <a:sym typeface="Montserrat"/>
            </a:endParaRPr>
          </a:p>
          <a:p>
            <a:pPr indent="0" lvl="0" marL="457200" marR="0" rtl="0" algn="l">
              <a:spcBef>
                <a:spcPts val="600"/>
              </a:spcBef>
              <a:spcAft>
                <a:spcPts val="600"/>
              </a:spcAft>
              <a:buNone/>
            </a:pPr>
            <a:r>
              <a:t/>
            </a:r>
            <a:endParaRPr b="1" sz="1300">
              <a:latin typeface="Montserrat"/>
              <a:ea typeface="Montserrat"/>
              <a:cs typeface="Montserrat"/>
              <a:sym typeface="Montserra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29de74aa01b_0_5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29de74aa01b_0_5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sz="900">
              <a:solidFill>
                <a:srgbClr val="0C0C0C"/>
              </a:solidFill>
              <a:highlight>
                <a:srgbClr val="FFFFFF"/>
              </a:highlight>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Font typeface="Montserrat"/>
              <a:buChar char="●"/>
            </a:pPr>
            <a:r>
              <a:rPr b="1" lang="en-GB">
                <a:highlight>
                  <a:schemeClr val="lt1"/>
                </a:highlight>
                <a:latin typeface="Montserrat"/>
                <a:ea typeface="Montserrat"/>
                <a:cs typeface="Montserrat"/>
                <a:sym typeface="Montserrat"/>
              </a:rPr>
              <a:t>Talking about migrants in this manner is not deemed ‘racist’ but it certainly is discriminatory although it is being made forever palatable by our politicians and media</a:t>
            </a:r>
            <a:endParaRPr sz="900">
              <a:solidFill>
                <a:srgbClr val="0C0C0C"/>
              </a:solidFill>
              <a:highlight>
                <a:srgbClr val="FFFFFF"/>
              </a:highlight>
              <a:latin typeface="Helvetica Neue"/>
              <a:ea typeface="Helvetica Neue"/>
              <a:cs typeface="Helvetica Neue"/>
              <a:sym typeface="Helvetica Neue"/>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9de74aa01b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29de74aa01b_0_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11150" lvl="0" marL="457200" rtl="0" algn="l">
              <a:lnSpc>
                <a:spcPct val="115000"/>
              </a:lnSpc>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Context for the current Govt support provided to asylum seekers- not just about practical provisions but also the external environment they create. Migrants including refugees have become a political football.  This Govt, particularly the Home Secretaries, have used the ‘refugee policy’ crisis to scapegoat refugees to the point where they are talked about in dehumanising and derogatory terms:</a:t>
            </a:r>
            <a:endParaRPr sz="1300">
              <a:latin typeface="Montserrat"/>
              <a:ea typeface="Montserrat"/>
              <a:cs typeface="Montserrat"/>
              <a:sym typeface="Montserrat"/>
            </a:endParaRPr>
          </a:p>
          <a:p>
            <a:pPr indent="-311150" lvl="1" marL="914400" rtl="0" algn="l">
              <a:lnSpc>
                <a:spcPct val="115000"/>
              </a:lnSpc>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Invasion</a:t>
            </a:r>
            <a:endParaRPr sz="1300">
              <a:latin typeface="Montserrat"/>
              <a:ea typeface="Montserrat"/>
              <a:cs typeface="Montserrat"/>
              <a:sym typeface="Montserrat"/>
            </a:endParaRPr>
          </a:p>
          <a:p>
            <a:pPr indent="-311150" lvl="1" marL="914400" rtl="0" algn="l">
              <a:lnSpc>
                <a:spcPct val="115000"/>
              </a:lnSpc>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Threat</a:t>
            </a:r>
            <a:endParaRPr sz="1300">
              <a:latin typeface="Montserrat"/>
              <a:ea typeface="Montserrat"/>
              <a:cs typeface="Montserrat"/>
              <a:sym typeface="Montserrat"/>
            </a:endParaRPr>
          </a:p>
          <a:p>
            <a:pPr indent="-311150" lvl="1" marL="914400" rtl="0" algn="l">
              <a:lnSpc>
                <a:spcPct val="115000"/>
              </a:lnSpc>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Failing to integrate etc</a:t>
            </a:r>
            <a:endParaRPr sz="1300">
              <a:latin typeface="Montserrat"/>
              <a:ea typeface="Montserrat"/>
              <a:cs typeface="Montserrat"/>
              <a:sym typeface="Montserrat"/>
            </a:endParaRPr>
          </a:p>
          <a:p>
            <a:pPr indent="-323850" lvl="0" marL="457200" rtl="0" algn="l">
              <a:lnSpc>
                <a:spcPct val="115000"/>
              </a:lnSpc>
              <a:spcBef>
                <a:spcPts val="0"/>
              </a:spcBef>
              <a:spcAft>
                <a:spcPts val="0"/>
              </a:spcAft>
              <a:buSzPts val="1500"/>
              <a:buFont typeface="Montserrat"/>
              <a:buChar char="●"/>
            </a:pPr>
            <a:r>
              <a:rPr lang="en-GB" sz="1300">
                <a:solidFill>
                  <a:srgbClr val="111111"/>
                </a:solidFill>
                <a:latin typeface="Montserrat"/>
                <a:ea typeface="Montserrat"/>
                <a:cs typeface="Montserrat"/>
                <a:sym typeface="Montserrat"/>
              </a:rPr>
              <a:t>We cannot ignore the fact that the idea of a ‘swarm’ or ‘invasion’ is often used in conjunction with images of People of Colour or </a:t>
            </a:r>
            <a:r>
              <a:rPr lang="en-GB" sz="1300" u="sng">
                <a:latin typeface="Montserrat"/>
                <a:ea typeface="Montserrat"/>
                <a:cs typeface="Montserrat"/>
                <a:sym typeface="Montserrat"/>
                <a:hlinkClick r:id="rId2"/>
              </a:rPr>
              <a:t>Muslims</a:t>
            </a:r>
            <a:r>
              <a:rPr lang="en-GB" sz="1300">
                <a:solidFill>
                  <a:srgbClr val="111111"/>
                </a:solidFill>
                <a:latin typeface="Montserrat"/>
                <a:ea typeface="Montserrat"/>
                <a:cs typeface="Montserrat"/>
                <a:sym typeface="Montserrat"/>
              </a:rPr>
              <a:t>. It conjures the ‘clash of civilisations’ arguments and draws on the mythology of what or who can be British, in order to justify the exclusion of those characterised as “Other”. This idea of the West or Europe as something to protected from negative external forces is </a:t>
            </a:r>
            <a:r>
              <a:rPr lang="en-GB" sz="1300" u="sng">
                <a:latin typeface="Montserrat"/>
                <a:ea typeface="Montserrat"/>
                <a:cs typeface="Montserrat"/>
                <a:sym typeface="Montserrat"/>
                <a:hlinkClick r:id="rId3"/>
              </a:rPr>
              <a:t>evident in language</a:t>
            </a:r>
            <a:r>
              <a:rPr lang="en-GB" sz="1300">
                <a:solidFill>
                  <a:srgbClr val="111111"/>
                </a:solidFill>
                <a:latin typeface="Montserrat"/>
                <a:ea typeface="Montserrat"/>
                <a:cs typeface="Montserrat"/>
                <a:sym typeface="Montserrat"/>
              </a:rPr>
              <a:t> used by the EU’s foreign policy chief, Josep Borell. He used language to draw a distinction and reinforce division by referring to Europe as a “garden” while the rest of the world is a “jungle”. </a:t>
            </a:r>
            <a:endParaRPr sz="1300">
              <a:solidFill>
                <a:srgbClr val="111111"/>
              </a:solidFill>
              <a:latin typeface="Montserrat"/>
              <a:ea typeface="Montserrat"/>
              <a:cs typeface="Montserrat"/>
              <a:sym typeface="Montserrat"/>
            </a:endParaRPr>
          </a:p>
          <a:p>
            <a:pPr indent="-323850" lvl="0" marL="457200" rtl="0" algn="l">
              <a:lnSpc>
                <a:spcPct val="115000"/>
              </a:lnSpc>
              <a:spcBef>
                <a:spcPts val="0"/>
              </a:spcBef>
              <a:spcAft>
                <a:spcPts val="0"/>
              </a:spcAft>
              <a:buSzPts val="1500"/>
              <a:buFont typeface="Montserrat"/>
              <a:buChar char="●"/>
            </a:pPr>
            <a:r>
              <a:rPr lang="en-GB" sz="1300">
                <a:latin typeface="Montserrat"/>
                <a:ea typeface="Montserrat"/>
                <a:cs typeface="Montserrat"/>
                <a:sym typeface="Montserrat"/>
              </a:rPr>
              <a:t>Talking about migrants in this manner is not deemed ‘racist’ but it certainly is discriminatory although it is being made forever palatable by our politicians and media</a:t>
            </a:r>
            <a:endParaRPr sz="1300">
              <a:latin typeface="Montserrat"/>
              <a:ea typeface="Montserrat"/>
              <a:cs typeface="Montserrat"/>
              <a:sym typeface="Montserrat"/>
            </a:endParaRPr>
          </a:p>
          <a:p>
            <a:pPr indent="-323850" lvl="0" marL="457200" rtl="0" algn="l">
              <a:lnSpc>
                <a:spcPct val="115000"/>
              </a:lnSpc>
              <a:spcBef>
                <a:spcPts val="0"/>
              </a:spcBef>
              <a:spcAft>
                <a:spcPts val="0"/>
              </a:spcAft>
              <a:buSzPts val="1500"/>
              <a:buFont typeface="Montserrat"/>
              <a:buChar char="●"/>
            </a:pPr>
            <a:r>
              <a:rPr lang="en-GB" sz="1300">
                <a:latin typeface="Montserrat"/>
                <a:ea typeface="Montserrat"/>
                <a:cs typeface="Montserrat"/>
                <a:sym typeface="Montserrat"/>
              </a:rPr>
              <a:t>Language is so important in creating a welcoming and inclusive environment. Prev Home Secretary’s comments re. increasing the threshold for refugee protection has been really worrying-  Asking people to face the physical/psychological harm before they can reach the threshold for protection</a:t>
            </a:r>
            <a:endParaRPr sz="1300">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GB" sz="1300">
                <a:latin typeface="Montserrat"/>
                <a:ea typeface="Montserrat"/>
                <a:cs typeface="Montserrat"/>
                <a:sym typeface="Montserrat"/>
              </a:rPr>
              <a:t>These narratives have directly led to the IMA and NABA, and the ensuing unsafe environment that has been created for refugees</a:t>
            </a:r>
            <a:endParaRPr sz="1300">
              <a:latin typeface="Montserrat"/>
              <a:ea typeface="Montserrat"/>
              <a:cs typeface="Montserrat"/>
              <a:sym typeface="Montserrat"/>
            </a:endParaRPr>
          </a:p>
          <a:p>
            <a:pPr indent="0" lvl="0" marL="457200" rtl="0" algn="l">
              <a:lnSpc>
                <a:spcPct val="115000"/>
              </a:lnSpc>
              <a:spcBef>
                <a:spcPts val="0"/>
              </a:spcBef>
              <a:spcAft>
                <a:spcPts val="0"/>
              </a:spcAft>
              <a:buNone/>
            </a:pPr>
            <a:r>
              <a:t/>
            </a:r>
            <a:endParaRPr b="1">
              <a:highlight>
                <a:schemeClr val="lt1"/>
              </a:highlight>
              <a:latin typeface="Montserrat"/>
              <a:ea typeface="Montserrat"/>
              <a:cs typeface="Montserrat"/>
              <a:sym typeface="Montserrat"/>
            </a:endParaRPr>
          </a:p>
        </p:txBody>
      </p:sp>
      <p:sp>
        <p:nvSpPr>
          <p:cNvPr id="198" name="Google Shape;198;g29de74aa01b_0_1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9de74aa01b_0_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9de74aa01b_0_56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marR="0" rtl="0" algn="l">
              <a:spcBef>
                <a:spcPts val="300"/>
              </a:spcBef>
              <a:spcAft>
                <a:spcPts val="300"/>
              </a:spcAft>
              <a:buClr>
                <a:schemeClr val="dk1"/>
              </a:buClr>
              <a:buSzPts val="1100"/>
              <a:buFont typeface="Arial"/>
              <a:buNone/>
            </a:pPr>
            <a:r>
              <a:rPr lang="en-GB" sz="1100">
                <a:latin typeface="Montserrat"/>
                <a:ea typeface="Montserrat"/>
                <a:cs typeface="Montserrat"/>
                <a:sym typeface="Montserrat"/>
              </a:rPr>
              <a:t>The need and eagerness for defying the existing narratives, which is our core strategic objective is also emphasised by the support and backing of our lived experience and values-led </a:t>
            </a:r>
            <a:r>
              <a:rPr lang="en-GB" sz="1100" u="sng">
                <a:solidFill>
                  <a:srgbClr val="1155CC"/>
                </a:solidFill>
                <a:latin typeface="Montserrat"/>
                <a:ea typeface="Montserrat"/>
                <a:cs typeface="Montserrat"/>
                <a:sym typeface="Montserrat"/>
                <a:hlinkClick r:id="rId2">
                  <a:extLst>
                    <a:ext uri="{A12FA001-AC4F-418D-AE19-62706E023703}">
                      <ahyp:hlinkClr val="tx"/>
                    </a:ext>
                  </a:extLst>
                </a:hlinkClick>
              </a:rPr>
              <a:t>Words Matter </a:t>
            </a:r>
            <a:r>
              <a:rPr lang="en-GB" sz="1100">
                <a:latin typeface="Montserrat"/>
                <a:ea typeface="Montserrat"/>
                <a:cs typeface="Montserrat"/>
                <a:sym typeface="Montserrat"/>
              </a:rPr>
              <a:t>campaign. The campaign addresses how our current narratives around migration are rooted in our colonial, imperialist and racist histories. Our alternative narratives to migration are being amplified by a range of organisations within and externally to the migrant/refugee sector. We have received significant uptake of our popular education workshops to deep dive into these narratives.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9de74aa01b_0_7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29de74aa01b_0_77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9de74aa01b_0_8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29de74aa01b_0_83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9de74aa01b_0_8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29de74aa01b_0_86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7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dk1"/>
              </a:buClr>
              <a:buSzPts val="6000"/>
              <a:buFont typeface="Calibri"/>
              <a:buNone/>
              <a:defRPr sz="60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rmAutofit/>
          </a:bodyPr>
          <a:lstStyle>
            <a:lvl1pPr lvl="0" rtl="0" algn="ctr">
              <a:lnSpc>
                <a:spcPct val="90000"/>
              </a:lnSpc>
              <a:spcBef>
                <a:spcPts val="1000"/>
              </a:spcBef>
              <a:spcAft>
                <a:spcPts val="0"/>
              </a:spcAft>
              <a:buClr>
                <a:schemeClr val="dk1"/>
              </a:buClr>
              <a:buSzPts val="2400"/>
              <a:buNone/>
              <a:defRPr sz="2400"/>
            </a:lvl1pPr>
            <a:lvl2pPr lvl="1" rtl="0" algn="ctr">
              <a:lnSpc>
                <a:spcPct val="90000"/>
              </a:lnSpc>
              <a:spcBef>
                <a:spcPts val="500"/>
              </a:spcBef>
              <a:spcAft>
                <a:spcPts val="0"/>
              </a:spcAft>
              <a:buClr>
                <a:schemeClr val="dk1"/>
              </a:buClr>
              <a:buSzPts val="2000"/>
              <a:buNone/>
              <a:defRPr sz="2000"/>
            </a:lvl2pPr>
            <a:lvl3pPr lvl="2" rtl="0" algn="ctr">
              <a:lnSpc>
                <a:spcPct val="90000"/>
              </a:lnSpc>
              <a:spcBef>
                <a:spcPts val="500"/>
              </a:spcBef>
              <a:spcAft>
                <a:spcPts val="0"/>
              </a:spcAft>
              <a:buClr>
                <a:schemeClr val="dk1"/>
              </a:buClr>
              <a:buSzPts val="1800"/>
              <a:buNone/>
              <a:defRPr sz="1800"/>
            </a:lvl3pPr>
            <a:lvl4pPr lvl="3" rtl="0" algn="ctr">
              <a:lnSpc>
                <a:spcPct val="90000"/>
              </a:lnSpc>
              <a:spcBef>
                <a:spcPts val="500"/>
              </a:spcBef>
              <a:spcAft>
                <a:spcPts val="0"/>
              </a:spcAft>
              <a:buClr>
                <a:schemeClr val="dk1"/>
              </a:buClr>
              <a:buSzPts val="1600"/>
              <a:buNone/>
              <a:defRPr sz="1600"/>
            </a:lvl4pPr>
            <a:lvl5pPr lvl="4" rtl="0" algn="ctr">
              <a:lnSpc>
                <a:spcPct val="90000"/>
              </a:lnSpc>
              <a:spcBef>
                <a:spcPts val="500"/>
              </a:spcBef>
              <a:spcAft>
                <a:spcPts val="0"/>
              </a:spcAft>
              <a:buClr>
                <a:schemeClr val="dk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2" name="Shape 72"/>
        <p:cNvGrpSpPr/>
        <p:nvPr/>
      </p:nvGrpSpPr>
      <p:grpSpPr>
        <a:xfrm>
          <a:off x="0" y="0"/>
          <a:ext cx="0" cy="0"/>
          <a:chOff x="0" y="0"/>
          <a:chExt cx="0" cy="0"/>
        </a:xfrm>
      </p:grpSpPr>
      <p:sp>
        <p:nvSpPr>
          <p:cNvPr id="73" name="Google Shape;73;p11"/>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1"/>
              </a:buClr>
              <a:buSzPts val="3200"/>
              <a:buFont typeface="Calibri"/>
              <a:buNone/>
              <a:defRPr sz="32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4" name="Google Shape;74;p11"/>
          <p:cNvSpPr txBox="1"/>
          <p:nvPr>
            <p:ph idx="1" type="body"/>
          </p:nvPr>
        </p:nvSpPr>
        <p:spPr>
          <a:xfrm>
            <a:off x="5183188" y="987425"/>
            <a:ext cx="6172200" cy="4873500"/>
          </a:xfrm>
          <a:prstGeom prst="rect">
            <a:avLst/>
          </a:prstGeom>
          <a:noFill/>
          <a:ln>
            <a:noFill/>
          </a:ln>
        </p:spPr>
        <p:txBody>
          <a:bodyPr anchorCtr="0" anchor="t" bIns="45700" lIns="91425" spcFirstLastPara="1" rIns="91425" wrap="square" tIns="45700">
            <a:normAutofit/>
          </a:bodyPr>
          <a:lstStyle>
            <a:lvl1pPr indent="-431800" lvl="0" marL="457200" rtl="0" algn="l">
              <a:lnSpc>
                <a:spcPct val="90000"/>
              </a:lnSpc>
              <a:spcBef>
                <a:spcPts val="1000"/>
              </a:spcBef>
              <a:spcAft>
                <a:spcPts val="0"/>
              </a:spcAft>
              <a:buClr>
                <a:schemeClr val="dk1"/>
              </a:buClr>
              <a:buSzPts val="3200"/>
              <a:buChar char="•"/>
              <a:defRPr sz="3200"/>
            </a:lvl1pPr>
            <a:lvl2pPr indent="-406400" lvl="1" marL="914400" rtl="0" algn="l">
              <a:lnSpc>
                <a:spcPct val="90000"/>
              </a:lnSpc>
              <a:spcBef>
                <a:spcPts val="500"/>
              </a:spcBef>
              <a:spcAft>
                <a:spcPts val="0"/>
              </a:spcAft>
              <a:buClr>
                <a:schemeClr val="dk1"/>
              </a:buClr>
              <a:buSzPts val="2800"/>
              <a:buChar char="•"/>
              <a:defRPr sz="2800"/>
            </a:lvl2pPr>
            <a:lvl3pPr indent="-381000" lvl="2" marL="1371600" rtl="0" algn="l">
              <a:lnSpc>
                <a:spcPct val="90000"/>
              </a:lnSpc>
              <a:spcBef>
                <a:spcPts val="500"/>
              </a:spcBef>
              <a:spcAft>
                <a:spcPts val="0"/>
              </a:spcAft>
              <a:buClr>
                <a:schemeClr val="dk1"/>
              </a:buClr>
              <a:buSzPts val="2400"/>
              <a:buChar char="•"/>
              <a:defRPr sz="2400"/>
            </a:lvl3pPr>
            <a:lvl4pPr indent="-355600" lvl="3" marL="1828800" rtl="0" algn="l">
              <a:lnSpc>
                <a:spcPct val="90000"/>
              </a:lnSpc>
              <a:spcBef>
                <a:spcPts val="500"/>
              </a:spcBef>
              <a:spcAft>
                <a:spcPts val="0"/>
              </a:spcAft>
              <a:buClr>
                <a:schemeClr val="dk1"/>
              </a:buClr>
              <a:buSzPts val="2000"/>
              <a:buChar char="•"/>
              <a:defRPr sz="2000"/>
            </a:lvl4pPr>
            <a:lvl5pPr indent="-355600" lvl="4" marL="2286000" rtl="0" algn="l">
              <a:lnSpc>
                <a:spcPct val="90000"/>
              </a:lnSpc>
              <a:spcBef>
                <a:spcPts val="500"/>
              </a:spcBef>
              <a:spcAft>
                <a:spcPts val="0"/>
              </a:spcAft>
              <a:buClr>
                <a:schemeClr val="dk1"/>
              </a:buClr>
              <a:buSzPts val="2000"/>
              <a:buChar char="•"/>
              <a:defRPr sz="2000"/>
            </a:lvl5pPr>
            <a:lvl6pPr indent="-355600" lvl="5" marL="2743200" rtl="0" algn="l">
              <a:lnSpc>
                <a:spcPct val="90000"/>
              </a:lnSpc>
              <a:spcBef>
                <a:spcPts val="500"/>
              </a:spcBef>
              <a:spcAft>
                <a:spcPts val="0"/>
              </a:spcAft>
              <a:buClr>
                <a:schemeClr val="dk1"/>
              </a:buClr>
              <a:buSzPts val="2000"/>
              <a:buChar char="•"/>
              <a:defRPr sz="2000"/>
            </a:lvl6pPr>
            <a:lvl7pPr indent="-355600" lvl="6" marL="3200400" rtl="0" algn="l">
              <a:lnSpc>
                <a:spcPct val="90000"/>
              </a:lnSpc>
              <a:spcBef>
                <a:spcPts val="500"/>
              </a:spcBef>
              <a:spcAft>
                <a:spcPts val="0"/>
              </a:spcAft>
              <a:buClr>
                <a:schemeClr val="dk1"/>
              </a:buClr>
              <a:buSzPts val="2000"/>
              <a:buChar char="•"/>
              <a:defRPr sz="2000"/>
            </a:lvl7pPr>
            <a:lvl8pPr indent="-355600" lvl="7" marL="3657600" rtl="0" algn="l">
              <a:lnSpc>
                <a:spcPct val="90000"/>
              </a:lnSpc>
              <a:spcBef>
                <a:spcPts val="500"/>
              </a:spcBef>
              <a:spcAft>
                <a:spcPts val="0"/>
              </a:spcAft>
              <a:buClr>
                <a:schemeClr val="dk1"/>
              </a:buClr>
              <a:buSzPts val="2000"/>
              <a:buChar char="•"/>
              <a:defRPr sz="2000"/>
            </a:lvl8pPr>
            <a:lvl9pPr indent="-355600" lvl="8" marL="4114800" rtl="0" algn="l">
              <a:lnSpc>
                <a:spcPct val="90000"/>
              </a:lnSpc>
              <a:spcBef>
                <a:spcPts val="500"/>
              </a:spcBef>
              <a:spcAft>
                <a:spcPts val="0"/>
              </a:spcAft>
              <a:buClr>
                <a:schemeClr val="dk1"/>
              </a:buClr>
              <a:buSzPts val="2000"/>
              <a:buChar char="•"/>
              <a:defRPr sz="2000"/>
            </a:lvl9pPr>
          </a:lstStyle>
          <a:p/>
        </p:txBody>
      </p:sp>
      <p:sp>
        <p:nvSpPr>
          <p:cNvPr id="75" name="Google Shape;75;p11"/>
          <p:cNvSpPr txBox="1"/>
          <p:nvPr>
            <p:ph idx="2" type="body"/>
          </p:nvPr>
        </p:nvSpPr>
        <p:spPr>
          <a:xfrm>
            <a:off x="839788" y="2057400"/>
            <a:ext cx="3932100" cy="38115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chemeClr val="dk1"/>
              </a:buClr>
              <a:buSzPts val="1600"/>
              <a:buNone/>
              <a:defRPr sz="1600"/>
            </a:lvl1pPr>
            <a:lvl2pPr indent="-228600" lvl="1" marL="914400" rtl="0" algn="l">
              <a:lnSpc>
                <a:spcPct val="90000"/>
              </a:lnSpc>
              <a:spcBef>
                <a:spcPts val="500"/>
              </a:spcBef>
              <a:spcAft>
                <a:spcPts val="0"/>
              </a:spcAft>
              <a:buClr>
                <a:schemeClr val="dk1"/>
              </a:buClr>
              <a:buSzPts val="1400"/>
              <a:buNone/>
              <a:defRPr sz="1400"/>
            </a:lvl2pPr>
            <a:lvl3pPr indent="-228600" lvl="2" marL="1371600" rtl="0" algn="l">
              <a:lnSpc>
                <a:spcPct val="90000"/>
              </a:lnSpc>
              <a:spcBef>
                <a:spcPts val="500"/>
              </a:spcBef>
              <a:spcAft>
                <a:spcPts val="0"/>
              </a:spcAft>
              <a:buClr>
                <a:schemeClr val="dk1"/>
              </a:buClr>
              <a:buSzPts val="1200"/>
              <a:buNone/>
              <a:defRPr sz="1200"/>
            </a:lvl3pPr>
            <a:lvl4pPr indent="-228600" lvl="3" marL="1828800" rtl="0" algn="l">
              <a:lnSpc>
                <a:spcPct val="90000"/>
              </a:lnSpc>
              <a:spcBef>
                <a:spcPts val="500"/>
              </a:spcBef>
              <a:spcAft>
                <a:spcPts val="0"/>
              </a:spcAft>
              <a:buClr>
                <a:schemeClr val="dk1"/>
              </a:buClr>
              <a:buSzPts val="1000"/>
              <a:buNone/>
              <a:defRPr sz="1000"/>
            </a:lvl4pPr>
            <a:lvl5pPr indent="-228600" lvl="4" marL="2286000" rtl="0" algn="l">
              <a:lnSpc>
                <a:spcPct val="90000"/>
              </a:lnSpc>
              <a:spcBef>
                <a:spcPts val="500"/>
              </a:spcBef>
              <a:spcAft>
                <a:spcPts val="0"/>
              </a:spcAft>
              <a:buClr>
                <a:schemeClr val="dk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76" name="Google Shape;76;p1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7" name="Google Shape;77;p1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8" name="Google Shape;78;p1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9" name="Shape 79"/>
        <p:cNvGrpSpPr/>
        <p:nvPr/>
      </p:nvGrpSpPr>
      <p:grpSpPr>
        <a:xfrm>
          <a:off x="0" y="0"/>
          <a:ext cx="0" cy="0"/>
          <a:chOff x="0" y="0"/>
          <a:chExt cx="0" cy="0"/>
        </a:xfrm>
      </p:grpSpPr>
      <p:sp>
        <p:nvSpPr>
          <p:cNvPr id="80" name="Google Shape;80;p12"/>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1"/>
              </a:buClr>
              <a:buSzPts val="3200"/>
              <a:buFont typeface="Calibri"/>
              <a:buNone/>
              <a:defRPr sz="32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1" name="Google Shape;81;p12"/>
          <p:cNvSpPr/>
          <p:nvPr>
            <p:ph idx="2" type="pic"/>
          </p:nvPr>
        </p:nvSpPr>
        <p:spPr>
          <a:xfrm>
            <a:off x="5183188" y="987425"/>
            <a:ext cx="6172200" cy="4873500"/>
          </a:xfrm>
          <a:prstGeom prst="rect">
            <a:avLst/>
          </a:prstGeom>
          <a:noFill/>
          <a:ln>
            <a:noFill/>
          </a:ln>
        </p:spPr>
      </p:sp>
      <p:sp>
        <p:nvSpPr>
          <p:cNvPr id="82" name="Google Shape;82;p12"/>
          <p:cNvSpPr txBox="1"/>
          <p:nvPr>
            <p:ph idx="1" type="body"/>
          </p:nvPr>
        </p:nvSpPr>
        <p:spPr>
          <a:xfrm>
            <a:off x="839788" y="2057400"/>
            <a:ext cx="3932100" cy="38115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chemeClr val="dk1"/>
              </a:buClr>
              <a:buSzPts val="1600"/>
              <a:buNone/>
              <a:defRPr sz="1600"/>
            </a:lvl1pPr>
            <a:lvl2pPr indent="-228600" lvl="1" marL="914400" rtl="0" algn="l">
              <a:lnSpc>
                <a:spcPct val="90000"/>
              </a:lnSpc>
              <a:spcBef>
                <a:spcPts val="500"/>
              </a:spcBef>
              <a:spcAft>
                <a:spcPts val="0"/>
              </a:spcAft>
              <a:buClr>
                <a:schemeClr val="dk1"/>
              </a:buClr>
              <a:buSzPts val="1400"/>
              <a:buNone/>
              <a:defRPr sz="1400"/>
            </a:lvl2pPr>
            <a:lvl3pPr indent="-228600" lvl="2" marL="1371600" rtl="0" algn="l">
              <a:lnSpc>
                <a:spcPct val="90000"/>
              </a:lnSpc>
              <a:spcBef>
                <a:spcPts val="500"/>
              </a:spcBef>
              <a:spcAft>
                <a:spcPts val="0"/>
              </a:spcAft>
              <a:buClr>
                <a:schemeClr val="dk1"/>
              </a:buClr>
              <a:buSzPts val="1200"/>
              <a:buNone/>
              <a:defRPr sz="1200"/>
            </a:lvl3pPr>
            <a:lvl4pPr indent="-228600" lvl="3" marL="1828800" rtl="0" algn="l">
              <a:lnSpc>
                <a:spcPct val="90000"/>
              </a:lnSpc>
              <a:spcBef>
                <a:spcPts val="500"/>
              </a:spcBef>
              <a:spcAft>
                <a:spcPts val="0"/>
              </a:spcAft>
              <a:buClr>
                <a:schemeClr val="dk1"/>
              </a:buClr>
              <a:buSzPts val="1000"/>
              <a:buNone/>
              <a:defRPr sz="1000"/>
            </a:lvl4pPr>
            <a:lvl5pPr indent="-228600" lvl="4" marL="2286000" rtl="0" algn="l">
              <a:lnSpc>
                <a:spcPct val="90000"/>
              </a:lnSpc>
              <a:spcBef>
                <a:spcPts val="500"/>
              </a:spcBef>
              <a:spcAft>
                <a:spcPts val="0"/>
              </a:spcAft>
              <a:buClr>
                <a:schemeClr val="dk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83" name="Google Shape;83;p1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4" name="Google Shape;84;p1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5" name="Google Shape;85;p1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6" name="Shape 86"/>
        <p:cNvGrpSpPr/>
        <p:nvPr/>
      </p:nvGrpSpPr>
      <p:grpSpPr>
        <a:xfrm>
          <a:off x="0" y="0"/>
          <a:ext cx="0" cy="0"/>
          <a:chOff x="0" y="0"/>
          <a:chExt cx="0" cy="0"/>
        </a:xfrm>
      </p:grpSpPr>
      <p:sp>
        <p:nvSpPr>
          <p:cNvPr id="87" name="Google Shape;87;p1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8" name="Google Shape;88;p13"/>
          <p:cNvSpPr txBox="1"/>
          <p:nvPr>
            <p:ph idx="1" type="body"/>
          </p:nvPr>
        </p:nvSpPr>
        <p:spPr>
          <a:xfrm rot="5400000">
            <a:off x="3920400" y="-1256575"/>
            <a:ext cx="4351200" cy="105156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89" name="Google Shape;89;p1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0" name="Google Shape;90;p1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1" name="Google Shape;91;p1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2" name="Shape 92"/>
        <p:cNvGrpSpPr/>
        <p:nvPr/>
      </p:nvGrpSpPr>
      <p:grpSpPr>
        <a:xfrm>
          <a:off x="0" y="0"/>
          <a:ext cx="0" cy="0"/>
          <a:chOff x="0" y="0"/>
          <a:chExt cx="0" cy="0"/>
        </a:xfrm>
      </p:grpSpPr>
      <p:sp>
        <p:nvSpPr>
          <p:cNvPr id="93" name="Google Shape;93;p14"/>
          <p:cNvSpPr txBox="1"/>
          <p:nvPr>
            <p:ph type="title"/>
          </p:nvPr>
        </p:nvSpPr>
        <p:spPr>
          <a:xfrm rot="5400000">
            <a:off x="7133400" y="1956625"/>
            <a:ext cx="5811900" cy="26289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4" name="Google Shape;94;p14"/>
          <p:cNvSpPr txBox="1"/>
          <p:nvPr>
            <p:ph idx="1" type="body"/>
          </p:nvPr>
        </p:nvSpPr>
        <p:spPr>
          <a:xfrm rot="5400000">
            <a:off x="1799400" y="-596075"/>
            <a:ext cx="5811900" cy="77343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95" name="Google Shape;95;p1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6" name="Google Shape;96;p1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7" name="Google Shape;97;p1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8" name="Shape 98"/>
        <p:cNvGrpSpPr/>
        <p:nvPr/>
      </p:nvGrpSpPr>
      <p:grpSpPr>
        <a:xfrm>
          <a:off x="0" y="0"/>
          <a:ext cx="0" cy="0"/>
          <a:chOff x="0" y="0"/>
          <a:chExt cx="0" cy="0"/>
        </a:xfrm>
      </p:grpSpPr>
      <p:sp>
        <p:nvSpPr>
          <p:cNvPr id="99" name="Google Shape;99;p15"/>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00" name="Google Shape;100;p15"/>
          <p:cNvSpPr txBox="1"/>
          <p:nvPr>
            <p:ph type="title"/>
          </p:nvPr>
        </p:nvSpPr>
        <p:spPr>
          <a:xfrm>
            <a:off x="354000" y="1644233"/>
            <a:ext cx="5393700" cy="1976400"/>
          </a:xfrm>
          <a:prstGeom prst="rect">
            <a:avLst/>
          </a:prstGeom>
        </p:spPr>
        <p:txBody>
          <a:bodyPr anchorCtr="0" anchor="b" bIns="45700" lIns="91425" spcFirstLastPara="1" rIns="91425" wrap="square" tIns="45700">
            <a:normAutofit/>
          </a:bodyPr>
          <a:lstStyle>
            <a:lvl1pPr lvl="0" rtl="0" algn="ctr">
              <a:spcBef>
                <a:spcPts val="0"/>
              </a:spcBef>
              <a:spcAft>
                <a:spcPts val="0"/>
              </a:spcAft>
              <a:buSzPts val="5600"/>
              <a:buNone/>
              <a:defRPr sz="5600"/>
            </a:lvl1pPr>
            <a:lvl2pPr lvl="1" rtl="0" algn="ctr">
              <a:spcBef>
                <a:spcPts val="0"/>
              </a:spcBef>
              <a:spcAft>
                <a:spcPts val="0"/>
              </a:spcAft>
              <a:buSzPts val="5600"/>
              <a:buNone/>
              <a:defRPr sz="5600"/>
            </a:lvl2pPr>
            <a:lvl3pPr lvl="2" rtl="0" algn="ctr">
              <a:spcBef>
                <a:spcPts val="0"/>
              </a:spcBef>
              <a:spcAft>
                <a:spcPts val="0"/>
              </a:spcAft>
              <a:buSzPts val="5600"/>
              <a:buNone/>
              <a:defRPr sz="5600"/>
            </a:lvl3pPr>
            <a:lvl4pPr lvl="3" rtl="0" algn="ctr">
              <a:spcBef>
                <a:spcPts val="0"/>
              </a:spcBef>
              <a:spcAft>
                <a:spcPts val="0"/>
              </a:spcAft>
              <a:buSzPts val="5600"/>
              <a:buNone/>
              <a:defRPr sz="5600"/>
            </a:lvl4pPr>
            <a:lvl5pPr lvl="4" rtl="0" algn="ctr">
              <a:spcBef>
                <a:spcPts val="0"/>
              </a:spcBef>
              <a:spcAft>
                <a:spcPts val="0"/>
              </a:spcAft>
              <a:buSzPts val="5600"/>
              <a:buNone/>
              <a:defRPr sz="5600"/>
            </a:lvl5pPr>
            <a:lvl6pPr lvl="5" rtl="0" algn="ctr">
              <a:spcBef>
                <a:spcPts val="0"/>
              </a:spcBef>
              <a:spcAft>
                <a:spcPts val="0"/>
              </a:spcAft>
              <a:buSzPts val="5600"/>
              <a:buNone/>
              <a:defRPr sz="5600"/>
            </a:lvl6pPr>
            <a:lvl7pPr lvl="6" rtl="0" algn="ctr">
              <a:spcBef>
                <a:spcPts val="0"/>
              </a:spcBef>
              <a:spcAft>
                <a:spcPts val="0"/>
              </a:spcAft>
              <a:buSzPts val="5600"/>
              <a:buNone/>
              <a:defRPr sz="5600"/>
            </a:lvl7pPr>
            <a:lvl8pPr lvl="7" rtl="0" algn="ctr">
              <a:spcBef>
                <a:spcPts val="0"/>
              </a:spcBef>
              <a:spcAft>
                <a:spcPts val="0"/>
              </a:spcAft>
              <a:buSzPts val="5600"/>
              <a:buNone/>
              <a:defRPr sz="5600"/>
            </a:lvl8pPr>
            <a:lvl9pPr lvl="8" rtl="0" algn="ctr">
              <a:spcBef>
                <a:spcPts val="0"/>
              </a:spcBef>
              <a:spcAft>
                <a:spcPts val="0"/>
              </a:spcAft>
              <a:buSzPts val="5600"/>
              <a:buNone/>
              <a:defRPr sz="5600"/>
            </a:lvl9pPr>
          </a:lstStyle>
          <a:p/>
        </p:txBody>
      </p:sp>
      <p:sp>
        <p:nvSpPr>
          <p:cNvPr id="101" name="Google Shape;101;p15"/>
          <p:cNvSpPr txBox="1"/>
          <p:nvPr>
            <p:ph idx="1" type="subTitle"/>
          </p:nvPr>
        </p:nvSpPr>
        <p:spPr>
          <a:xfrm>
            <a:off x="354000" y="3737433"/>
            <a:ext cx="5393700" cy="1646700"/>
          </a:xfrm>
          <a:prstGeom prst="rect">
            <a:avLst/>
          </a:prstGeom>
        </p:spPr>
        <p:txBody>
          <a:bodyPr anchorCtr="0" anchor="t" bIns="45700" lIns="91425" spcFirstLastPara="1" rIns="91425" wrap="square" tIns="45700">
            <a:normAutofit/>
          </a:bodyPr>
          <a:lstStyle>
            <a:lvl1pPr lvl="0" rtl="0" algn="ctr">
              <a:lnSpc>
                <a:spcPct val="100000"/>
              </a:lnSpc>
              <a:spcBef>
                <a:spcPts val="1000"/>
              </a:spcBef>
              <a:spcAft>
                <a:spcPts val="0"/>
              </a:spcAft>
              <a:buSzPts val="2800"/>
              <a:buNone/>
              <a:defRPr sz="2800"/>
            </a:lvl1pPr>
            <a:lvl2pPr lvl="1" rtl="0" algn="ctr">
              <a:lnSpc>
                <a:spcPct val="100000"/>
              </a:lnSpc>
              <a:spcBef>
                <a:spcPts val="500"/>
              </a:spcBef>
              <a:spcAft>
                <a:spcPts val="0"/>
              </a:spcAft>
              <a:buSzPts val="2800"/>
              <a:buNone/>
              <a:defRPr sz="2800"/>
            </a:lvl2pPr>
            <a:lvl3pPr lvl="2" rtl="0" algn="ctr">
              <a:lnSpc>
                <a:spcPct val="100000"/>
              </a:lnSpc>
              <a:spcBef>
                <a:spcPts val="500"/>
              </a:spcBef>
              <a:spcAft>
                <a:spcPts val="0"/>
              </a:spcAft>
              <a:buSzPts val="2800"/>
              <a:buNone/>
              <a:defRPr sz="2800"/>
            </a:lvl3pPr>
            <a:lvl4pPr lvl="3" rtl="0" algn="ctr">
              <a:lnSpc>
                <a:spcPct val="100000"/>
              </a:lnSpc>
              <a:spcBef>
                <a:spcPts val="500"/>
              </a:spcBef>
              <a:spcAft>
                <a:spcPts val="0"/>
              </a:spcAft>
              <a:buSzPts val="2800"/>
              <a:buNone/>
              <a:defRPr sz="2800"/>
            </a:lvl4pPr>
            <a:lvl5pPr lvl="4" rtl="0" algn="ctr">
              <a:lnSpc>
                <a:spcPct val="100000"/>
              </a:lnSpc>
              <a:spcBef>
                <a:spcPts val="500"/>
              </a:spcBef>
              <a:spcAft>
                <a:spcPts val="0"/>
              </a:spcAft>
              <a:buSzPts val="2800"/>
              <a:buNone/>
              <a:defRPr sz="2800"/>
            </a:lvl5pPr>
            <a:lvl6pPr lvl="5" rtl="0" algn="ctr">
              <a:lnSpc>
                <a:spcPct val="100000"/>
              </a:lnSpc>
              <a:spcBef>
                <a:spcPts val="500"/>
              </a:spcBef>
              <a:spcAft>
                <a:spcPts val="0"/>
              </a:spcAft>
              <a:buSzPts val="2800"/>
              <a:buNone/>
              <a:defRPr sz="2800"/>
            </a:lvl6pPr>
            <a:lvl7pPr lvl="6" rtl="0" algn="ctr">
              <a:lnSpc>
                <a:spcPct val="100000"/>
              </a:lnSpc>
              <a:spcBef>
                <a:spcPts val="500"/>
              </a:spcBef>
              <a:spcAft>
                <a:spcPts val="0"/>
              </a:spcAft>
              <a:buSzPts val="2800"/>
              <a:buNone/>
              <a:defRPr sz="2800"/>
            </a:lvl7pPr>
            <a:lvl8pPr lvl="7" rtl="0" algn="ctr">
              <a:lnSpc>
                <a:spcPct val="100000"/>
              </a:lnSpc>
              <a:spcBef>
                <a:spcPts val="500"/>
              </a:spcBef>
              <a:spcAft>
                <a:spcPts val="0"/>
              </a:spcAft>
              <a:buSzPts val="2800"/>
              <a:buNone/>
              <a:defRPr sz="2800"/>
            </a:lvl8pPr>
            <a:lvl9pPr lvl="8" rtl="0" algn="ctr">
              <a:lnSpc>
                <a:spcPct val="100000"/>
              </a:lnSpc>
              <a:spcBef>
                <a:spcPts val="500"/>
              </a:spcBef>
              <a:spcAft>
                <a:spcPts val="0"/>
              </a:spcAft>
              <a:buSzPts val="2800"/>
              <a:buNone/>
              <a:defRPr sz="2800"/>
            </a:lvl9pPr>
          </a:lstStyle>
          <a:p/>
        </p:txBody>
      </p:sp>
      <p:sp>
        <p:nvSpPr>
          <p:cNvPr id="102" name="Google Shape;102;p15"/>
          <p:cNvSpPr txBox="1"/>
          <p:nvPr>
            <p:ph idx="2" type="body"/>
          </p:nvPr>
        </p:nvSpPr>
        <p:spPr>
          <a:xfrm>
            <a:off x="6586000" y="965433"/>
            <a:ext cx="5115900" cy="4926900"/>
          </a:xfrm>
          <a:prstGeom prst="rect">
            <a:avLst/>
          </a:prstGeom>
        </p:spPr>
        <p:txBody>
          <a:bodyPr anchorCtr="0" anchor="ctr" bIns="45700" lIns="91425" spcFirstLastPara="1" rIns="91425" wrap="square" tIns="45700">
            <a:normAutofit/>
          </a:bodyPr>
          <a:lstStyle>
            <a:lvl1pPr indent="-406400" lvl="0" marL="457200" rtl="0">
              <a:spcBef>
                <a:spcPts val="1000"/>
              </a:spcBef>
              <a:spcAft>
                <a:spcPts val="0"/>
              </a:spcAft>
              <a:buSzPts val="2800"/>
              <a:buChar char="•"/>
              <a:defRPr/>
            </a:lvl1pPr>
            <a:lvl2pPr indent="-381000" lvl="1" marL="914400" rtl="0">
              <a:spcBef>
                <a:spcPts val="500"/>
              </a:spcBef>
              <a:spcAft>
                <a:spcPts val="0"/>
              </a:spcAft>
              <a:buSzPts val="2400"/>
              <a:buChar char="•"/>
              <a:defRPr/>
            </a:lvl2pPr>
            <a:lvl3pPr indent="-355600" lvl="2" marL="1371600" rtl="0">
              <a:spcBef>
                <a:spcPts val="500"/>
              </a:spcBef>
              <a:spcAft>
                <a:spcPts val="0"/>
              </a:spcAft>
              <a:buSzPts val="2000"/>
              <a:buChar char="•"/>
              <a:defRPr/>
            </a:lvl3pPr>
            <a:lvl4pPr indent="-342900" lvl="3" marL="1828800" rtl="0">
              <a:spcBef>
                <a:spcPts val="500"/>
              </a:spcBef>
              <a:spcAft>
                <a:spcPts val="0"/>
              </a:spcAft>
              <a:buSzPts val="1800"/>
              <a:buChar char="•"/>
              <a:defRPr/>
            </a:lvl4pPr>
            <a:lvl5pPr indent="-342900" lvl="4" marL="2286000" rtl="0">
              <a:spcBef>
                <a:spcPts val="500"/>
              </a:spcBef>
              <a:spcAft>
                <a:spcPts val="0"/>
              </a:spcAft>
              <a:buSzPts val="1800"/>
              <a:buChar char="•"/>
              <a:defRPr/>
            </a:lvl5pPr>
            <a:lvl6pPr indent="-342900" lvl="5" marL="2743200" rtl="0">
              <a:spcBef>
                <a:spcPts val="500"/>
              </a:spcBef>
              <a:spcAft>
                <a:spcPts val="0"/>
              </a:spcAft>
              <a:buSzPts val="1800"/>
              <a:buChar char="•"/>
              <a:defRPr/>
            </a:lvl6pPr>
            <a:lvl7pPr indent="-342900" lvl="6" marL="3200400" rtl="0">
              <a:spcBef>
                <a:spcPts val="500"/>
              </a:spcBef>
              <a:spcAft>
                <a:spcPts val="0"/>
              </a:spcAft>
              <a:buSzPts val="1800"/>
              <a:buChar char="•"/>
              <a:defRPr/>
            </a:lvl7pPr>
            <a:lvl8pPr indent="-342900" lvl="7" marL="3657600" rtl="0">
              <a:spcBef>
                <a:spcPts val="500"/>
              </a:spcBef>
              <a:spcAft>
                <a:spcPts val="0"/>
              </a:spcAft>
              <a:buSzPts val="1800"/>
              <a:buChar char="•"/>
              <a:defRPr/>
            </a:lvl8pPr>
            <a:lvl9pPr indent="-342900" lvl="8" marL="4114800" rtl="0">
              <a:spcBef>
                <a:spcPts val="500"/>
              </a:spcBef>
              <a:spcAft>
                <a:spcPts val="0"/>
              </a:spcAft>
              <a:buSzPts val="1800"/>
              <a:buChar char="•"/>
              <a:defRPr/>
            </a:lvl9pPr>
          </a:lstStyle>
          <a:p/>
        </p:txBody>
      </p:sp>
      <p:sp>
        <p:nvSpPr>
          <p:cNvPr id="103" name="Google Shape;103;p15"/>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4" name="Shape 104"/>
        <p:cNvGrpSpPr/>
        <p:nvPr/>
      </p:nvGrpSpPr>
      <p:grpSpPr>
        <a:xfrm>
          <a:off x="0" y="0"/>
          <a:ext cx="0" cy="0"/>
          <a:chOff x="0" y="0"/>
          <a:chExt cx="0" cy="0"/>
        </a:xfrm>
      </p:grpSpPr>
      <p:sp>
        <p:nvSpPr>
          <p:cNvPr id="105" name="Google Shape;105;p16"/>
          <p:cNvSpPr txBox="1"/>
          <p:nvPr>
            <p:ph type="title"/>
          </p:nvPr>
        </p:nvSpPr>
        <p:spPr>
          <a:xfrm>
            <a:off x="415600" y="593367"/>
            <a:ext cx="11360700" cy="763500"/>
          </a:xfrm>
          <a:prstGeom prst="rect">
            <a:avLst/>
          </a:prstGeom>
        </p:spPr>
        <p:txBody>
          <a:bodyPr anchorCtr="0" anchor="ctr" bIns="45700" lIns="91425" spcFirstLastPara="1" rIns="91425" wrap="square" tIns="45700">
            <a:normAutofit/>
          </a:bodyPr>
          <a:lstStyle>
            <a:lvl1pPr lvl="0" rtl="0">
              <a:spcBef>
                <a:spcPts val="0"/>
              </a:spcBef>
              <a:spcAft>
                <a:spcPts val="0"/>
              </a:spcAft>
              <a:buSzPts val="4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6" name="Google Shape;106;p16"/>
          <p:cNvSpPr txBox="1"/>
          <p:nvPr>
            <p:ph idx="1" type="body"/>
          </p:nvPr>
        </p:nvSpPr>
        <p:spPr>
          <a:xfrm>
            <a:off x="415600" y="1536633"/>
            <a:ext cx="11360700" cy="4555200"/>
          </a:xfrm>
          <a:prstGeom prst="rect">
            <a:avLst/>
          </a:prstGeom>
        </p:spPr>
        <p:txBody>
          <a:bodyPr anchorCtr="0" anchor="t" bIns="45700" lIns="91425" spcFirstLastPara="1" rIns="91425" wrap="square" tIns="45700">
            <a:normAutofit/>
          </a:bodyPr>
          <a:lstStyle>
            <a:lvl1pPr indent="-406400" lvl="0" marL="457200" rtl="0">
              <a:spcBef>
                <a:spcPts val="1000"/>
              </a:spcBef>
              <a:spcAft>
                <a:spcPts val="0"/>
              </a:spcAft>
              <a:buSzPts val="2800"/>
              <a:buChar char="•"/>
              <a:defRPr/>
            </a:lvl1pPr>
            <a:lvl2pPr indent="-381000" lvl="1" marL="914400" rtl="0">
              <a:spcBef>
                <a:spcPts val="500"/>
              </a:spcBef>
              <a:spcAft>
                <a:spcPts val="0"/>
              </a:spcAft>
              <a:buSzPts val="2400"/>
              <a:buChar char="•"/>
              <a:defRPr/>
            </a:lvl2pPr>
            <a:lvl3pPr indent="-355600" lvl="2" marL="1371600" rtl="0">
              <a:spcBef>
                <a:spcPts val="500"/>
              </a:spcBef>
              <a:spcAft>
                <a:spcPts val="0"/>
              </a:spcAft>
              <a:buSzPts val="2000"/>
              <a:buChar char="•"/>
              <a:defRPr/>
            </a:lvl3pPr>
            <a:lvl4pPr indent="-342900" lvl="3" marL="1828800" rtl="0">
              <a:spcBef>
                <a:spcPts val="500"/>
              </a:spcBef>
              <a:spcAft>
                <a:spcPts val="0"/>
              </a:spcAft>
              <a:buSzPts val="1800"/>
              <a:buChar char="•"/>
              <a:defRPr/>
            </a:lvl4pPr>
            <a:lvl5pPr indent="-342900" lvl="4" marL="2286000" rtl="0">
              <a:spcBef>
                <a:spcPts val="500"/>
              </a:spcBef>
              <a:spcAft>
                <a:spcPts val="0"/>
              </a:spcAft>
              <a:buSzPts val="1800"/>
              <a:buChar char="•"/>
              <a:defRPr/>
            </a:lvl5pPr>
            <a:lvl6pPr indent="-342900" lvl="5" marL="2743200" rtl="0">
              <a:spcBef>
                <a:spcPts val="500"/>
              </a:spcBef>
              <a:spcAft>
                <a:spcPts val="0"/>
              </a:spcAft>
              <a:buSzPts val="1800"/>
              <a:buChar char="•"/>
              <a:defRPr/>
            </a:lvl6pPr>
            <a:lvl7pPr indent="-342900" lvl="6" marL="3200400" rtl="0">
              <a:spcBef>
                <a:spcPts val="500"/>
              </a:spcBef>
              <a:spcAft>
                <a:spcPts val="0"/>
              </a:spcAft>
              <a:buSzPts val="1800"/>
              <a:buChar char="•"/>
              <a:defRPr/>
            </a:lvl7pPr>
            <a:lvl8pPr indent="-342900" lvl="7" marL="3657600" rtl="0">
              <a:spcBef>
                <a:spcPts val="500"/>
              </a:spcBef>
              <a:spcAft>
                <a:spcPts val="0"/>
              </a:spcAft>
              <a:buSzPts val="1800"/>
              <a:buChar char="•"/>
              <a:defRPr/>
            </a:lvl8pPr>
            <a:lvl9pPr indent="-342900" lvl="8" marL="4114800" rtl="0">
              <a:spcBef>
                <a:spcPts val="500"/>
              </a:spcBef>
              <a:spcAft>
                <a:spcPts val="0"/>
              </a:spcAft>
              <a:buSzPts val="1800"/>
              <a:buChar char="•"/>
              <a:defRPr/>
            </a:lvl9pPr>
          </a:lstStyle>
          <a:p/>
        </p:txBody>
      </p:sp>
      <p:sp>
        <p:nvSpPr>
          <p:cNvPr id="107" name="Google Shape;107;p16"/>
          <p:cNvSpPr txBox="1"/>
          <p:nvPr>
            <p:ph idx="12" type="sldNum"/>
          </p:nvPr>
        </p:nvSpPr>
        <p:spPr>
          <a:xfrm>
            <a:off x="11296610" y="6217622"/>
            <a:ext cx="731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2" name="Shape 112"/>
        <p:cNvGrpSpPr/>
        <p:nvPr/>
      </p:nvGrpSpPr>
      <p:grpSpPr>
        <a:xfrm>
          <a:off x="0" y="0"/>
          <a:ext cx="0" cy="0"/>
          <a:chOff x="0" y="0"/>
          <a:chExt cx="0" cy="0"/>
        </a:xfrm>
      </p:grpSpPr>
      <p:sp>
        <p:nvSpPr>
          <p:cNvPr id="113" name="Google Shape;113;p18"/>
          <p:cNvSpPr txBox="1"/>
          <p:nvPr>
            <p:ph type="ctrTitle"/>
          </p:nvPr>
        </p:nvSpPr>
        <p:spPr>
          <a:xfrm>
            <a:off x="415611" y="992767"/>
            <a:ext cx="11360700" cy="2736900"/>
          </a:xfrm>
          <a:prstGeom prst="rect">
            <a:avLst/>
          </a:prstGeom>
        </p:spPr>
        <p:txBody>
          <a:bodyPr anchorCtr="0" anchor="b" bIns="121900" lIns="121900" spcFirstLastPara="1" rIns="121900" wrap="square" tIns="121900">
            <a:normAutofit/>
          </a:bodyPr>
          <a:lstStyle>
            <a:lvl1pPr lvl="0" rtl="0" algn="ctr">
              <a:spcBef>
                <a:spcPts val="0"/>
              </a:spcBef>
              <a:spcAft>
                <a:spcPts val="0"/>
              </a:spcAft>
              <a:buSzPts val="6900"/>
              <a:buNone/>
              <a:defRPr sz="6900"/>
            </a:lvl1pPr>
            <a:lvl2pPr lvl="1" rtl="0" algn="ctr">
              <a:spcBef>
                <a:spcPts val="0"/>
              </a:spcBef>
              <a:spcAft>
                <a:spcPts val="0"/>
              </a:spcAft>
              <a:buSzPts val="6900"/>
              <a:buNone/>
              <a:defRPr sz="6900"/>
            </a:lvl2pPr>
            <a:lvl3pPr lvl="2" rtl="0" algn="ctr">
              <a:spcBef>
                <a:spcPts val="0"/>
              </a:spcBef>
              <a:spcAft>
                <a:spcPts val="0"/>
              </a:spcAft>
              <a:buSzPts val="6900"/>
              <a:buNone/>
              <a:defRPr sz="6900"/>
            </a:lvl3pPr>
            <a:lvl4pPr lvl="3" rtl="0" algn="ctr">
              <a:spcBef>
                <a:spcPts val="0"/>
              </a:spcBef>
              <a:spcAft>
                <a:spcPts val="0"/>
              </a:spcAft>
              <a:buSzPts val="6900"/>
              <a:buNone/>
              <a:defRPr sz="6900"/>
            </a:lvl4pPr>
            <a:lvl5pPr lvl="4" rtl="0" algn="ctr">
              <a:spcBef>
                <a:spcPts val="0"/>
              </a:spcBef>
              <a:spcAft>
                <a:spcPts val="0"/>
              </a:spcAft>
              <a:buSzPts val="6900"/>
              <a:buNone/>
              <a:defRPr sz="6900"/>
            </a:lvl5pPr>
            <a:lvl6pPr lvl="5" rtl="0" algn="ctr">
              <a:spcBef>
                <a:spcPts val="0"/>
              </a:spcBef>
              <a:spcAft>
                <a:spcPts val="0"/>
              </a:spcAft>
              <a:buSzPts val="6900"/>
              <a:buNone/>
              <a:defRPr sz="6900"/>
            </a:lvl6pPr>
            <a:lvl7pPr lvl="6" rtl="0" algn="ctr">
              <a:spcBef>
                <a:spcPts val="0"/>
              </a:spcBef>
              <a:spcAft>
                <a:spcPts val="0"/>
              </a:spcAft>
              <a:buSzPts val="6900"/>
              <a:buNone/>
              <a:defRPr sz="6900"/>
            </a:lvl7pPr>
            <a:lvl8pPr lvl="7" rtl="0" algn="ctr">
              <a:spcBef>
                <a:spcPts val="0"/>
              </a:spcBef>
              <a:spcAft>
                <a:spcPts val="0"/>
              </a:spcAft>
              <a:buSzPts val="6900"/>
              <a:buNone/>
              <a:defRPr sz="6900"/>
            </a:lvl8pPr>
            <a:lvl9pPr lvl="8" rtl="0" algn="ctr">
              <a:spcBef>
                <a:spcPts val="0"/>
              </a:spcBef>
              <a:spcAft>
                <a:spcPts val="0"/>
              </a:spcAft>
              <a:buSzPts val="6900"/>
              <a:buNone/>
              <a:defRPr sz="6900"/>
            </a:lvl9pPr>
          </a:lstStyle>
          <a:p/>
        </p:txBody>
      </p:sp>
      <p:sp>
        <p:nvSpPr>
          <p:cNvPr id="114" name="Google Shape;114;p18"/>
          <p:cNvSpPr txBox="1"/>
          <p:nvPr>
            <p:ph idx="1" type="subTitle"/>
          </p:nvPr>
        </p:nvSpPr>
        <p:spPr>
          <a:xfrm>
            <a:off x="415600" y="3778833"/>
            <a:ext cx="11360700" cy="1056900"/>
          </a:xfrm>
          <a:prstGeom prst="rect">
            <a:avLst/>
          </a:prstGeom>
        </p:spPr>
        <p:txBody>
          <a:bodyPr anchorCtr="0" anchor="t" bIns="121900" lIns="121900" spcFirstLastPara="1" rIns="121900" wrap="square" tIns="121900">
            <a:normAutofit/>
          </a:bodyPr>
          <a:lstStyle>
            <a:lvl1pPr lvl="0" rtl="0" algn="ctr">
              <a:lnSpc>
                <a:spcPct val="100000"/>
              </a:lnSpc>
              <a:spcBef>
                <a:spcPts val="0"/>
              </a:spcBef>
              <a:spcAft>
                <a:spcPts val="0"/>
              </a:spcAft>
              <a:buSzPts val="3700"/>
              <a:buNone/>
              <a:defRPr sz="3700"/>
            </a:lvl1pPr>
            <a:lvl2pPr lvl="1" rtl="0" algn="ctr">
              <a:lnSpc>
                <a:spcPct val="100000"/>
              </a:lnSpc>
              <a:spcBef>
                <a:spcPts val="0"/>
              </a:spcBef>
              <a:spcAft>
                <a:spcPts val="0"/>
              </a:spcAft>
              <a:buSzPts val="3700"/>
              <a:buNone/>
              <a:defRPr sz="3700"/>
            </a:lvl2pPr>
            <a:lvl3pPr lvl="2" rtl="0" algn="ctr">
              <a:lnSpc>
                <a:spcPct val="100000"/>
              </a:lnSpc>
              <a:spcBef>
                <a:spcPts val="0"/>
              </a:spcBef>
              <a:spcAft>
                <a:spcPts val="0"/>
              </a:spcAft>
              <a:buSzPts val="3700"/>
              <a:buNone/>
              <a:defRPr sz="3700"/>
            </a:lvl3pPr>
            <a:lvl4pPr lvl="3" rtl="0" algn="ctr">
              <a:lnSpc>
                <a:spcPct val="100000"/>
              </a:lnSpc>
              <a:spcBef>
                <a:spcPts val="0"/>
              </a:spcBef>
              <a:spcAft>
                <a:spcPts val="0"/>
              </a:spcAft>
              <a:buSzPts val="3700"/>
              <a:buNone/>
              <a:defRPr sz="3700"/>
            </a:lvl4pPr>
            <a:lvl5pPr lvl="4" rtl="0" algn="ctr">
              <a:lnSpc>
                <a:spcPct val="100000"/>
              </a:lnSpc>
              <a:spcBef>
                <a:spcPts val="0"/>
              </a:spcBef>
              <a:spcAft>
                <a:spcPts val="0"/>
              </a:spcAft>
              <a:buSzPts val="3700"/>
              <a:buNone/>
              <a:defRPr sz="3700"/>
            </a:lvl5pPr>
            <a:lvl6pPr lvl="5" rtl="0" algn="ctr">
              <a:lnSpc>
                <a:spcPct val="100000"/>
              </a:lnSpc>
              <a:spcBef>
                <a:spcPts val="0"/>
              </a:spcBef>
              <a:spcAft>
                <a:spcPts val="0"/>
              </a:spcAft>
              <a:buSzPts val="3700"/>
              <a:buNone/>
              <a:defRPr sz="3700"/>
            </a:lvl6pPr>
            <a:lvl7pPr lvl="6" rtl="0" algn="ctr">
              <a:lnSpc>
                <a:spcPct val="100000"/>
              </a:lnSpc>
              <a:spcBef>
                <a:spcPts val="0"/>
              </a:spcBef>
              <a:spcAft>
                <a:spcPts val="0"/>
              </a:spcAft>
              <a:buSzPts val="3700"/>
              <a:buNone/>
              <a:defRPr sz="3700"/>
            </a:lvl7pPr>
            <a:lvl8pPr lvl="7" rtl="0" algn="ctr">
              <a:lnSpc>
                <a:spcPct val="100000"/>
              </a:lnSpc>
              <a:spcBef>
                <a:spcPts val="0"/>
              </a:spcBef>
              <a:spcAft>
                <a:spcPts val="0"/>
              </a:spcAft>
              <a:buSzPts val="3700"/>
              <a:buNone/>
              <a:defRPr sz="3700"/>
            </a:lvl8pPr>
            <a:lvl9pPr lvl="8" rtl="0" algn="ctr">
              <a:lnSpc>
                <a:spcPct val="100000"/>
              </a:lnSpc>
              <a:spcBef>
                <a:spcPts val="0"/>
              </a:spcBef>
              <a:spcAft>
                <a:spcPts val="0"/>
              </a:spcAft>
              <a:buSzPts val="3700"/>
              <a:buNone/>
              <a:defRPr sz="3700"/>
            </a:lvl9pPr>
          </a:lstStyle>
          <a:p/>
        </p:txBody>
      </p:sp>
      <p:sp>
        <p:nvSpPr>
          <p:cNvPr id="115" name="Google Shape;115;p1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6" name="Shape 116"/>
        <p:cNvGrpSpPr/>
        <p:nvPr/>
      </p:nvGrpSpPr>
      <p:grpSpPr>
        <a:xfrm>
          <a:off x="0" y="0"/>
          <a:ext cx="0" cy="0"/>
          <a:chOff x="0" y="0"/>
          <a:chExt cx="0" cy="0"/>
        </a:xfrm>
      </p:grpSpPr>
      <p:sp>
        <p:nvSpPr>
          <p:cNvPr id="117" name="Google Shape;117;p19"/>
          <p:cNvSpPr txBox="1"/>
          <p:nvPr>
            <p:ph type="title"/>
          </p:nvPr>
        </p:nvSpPr>
        <p:spPr>
          <a:xfrm>
            <a:off x="415600" y="2867800"/>
            <a:ext cx="11360700" cy="1122300"/>
          </a:xfrm>
          <a:prstGeom prst="rect">
            <a:avLst/>
          </a:prstGeom>
        </p:spPr>
        <p:txBody>
          <a:bodyPr anchorCtr="0" anchor="ctr" bIns="121900" lIns="121900" spcFirstLastPara="1" rIns="121900" wrap="square" tIns="121900">
            <a:normAutofit/>
          </a:bodyPr>
          <a:lstStyle>
            <a:lvl1pPr lvl="0" rtl="0" algn="ctr">
              <a:spcBef>
                <a:spcPts val="0"/>
              </a:spcBef>
              <a:spcAft>
                <a:spcPts val="0"/>
              </a:spcAft>
              <a:buSzPts val="4800"/>
              <a:buNone/>
              <a:defRPr sz="4800"/>
            </a:lvl1pPr>
            <a:lvl2pPr lvl="1" rtl="0" algn="ctr">
              <a:spcBef>
                <a:spcPts val="0"/>
              </a:spcBef>
              <a:spcAft>
                <a:spcPts val="0"/>
              </a:spcAft>
              <a:buSzPts val="4800"/>
              <a:buNone/>
              <a:defRPr sz="4800"/>
            </a:lvl2pPr>
            <a:lvl3pPr lvl="2" rtl="0" algn="ctr">
              <a:spcBef>
                <a:spcPts val="0"/>
              </a:spcBef>
              <a:spcAft>
                <a:spcPts val="0"/>
              </a:spcAft>
              <a:buSzPts val="4800"/>
              <a:buNone/>
              <a:defRPr sz="4800"/>
            </a:lvl3pPr>
            <a:lvl4pPr lvl="3" rtl="0" algn="ctr">
              <a:spcBef>
                <a:spcPts val="0"/>
              </a:spcBef>
              <a:spcAft>
                <a:spcPts val="0"/>
              </a:spcAft>
              <a:buSzPts val="4800"/>
              <a:buNone/>
              <a:defRPr sz="4800"/>
            </a:lvl4pPr>
            <a:lvl5pPr lvl="4" rtl="0" algn="ctr">
              <a:spcBef>
                <a:spcPts val="0"/>
              </a:spcBef>
              <a:spcAft>
                <a:spcPts val="0"/>
              </a:spcAft>
              <a:buSzPts val="4800"/>
              <a:buNone/>
              <a:defRPr sz="4800"/>
            </a:lvl5pPr>
            <a:lvl6pPr lvl="5" rtl="0" algn="ctr">
              <a:spcBef>
                <a:spcPts val="0"/>
              </a:spcBef>
              <a:spcAft>
                <a:spcPts val="0"/>
              </a:spcAft>
              <a:buSzPts val="4800"/>
              <a:buNone/>
              <a:defRPr sz="4800"/>
            </a:lvl6pPr>
            <a:lvl7pPr lvl="6" rtl="0" algn="ctr">
              <a:spcBef>
                <a:spcPts val="0"/>
              </a:spcBef>
              <a:spcAft>
                <a:spcPts val="0"/>
              </a:spcAft>
              <a:buSzPts val="4800"/>
              <a:buNone/>
              <a:defRPr sz="4800"/>
            </a:lvl7pPr>
            <a:lvl8pPr lvl="7" rtl="0" algn="ctr">
              <a:spcBef>
                <a:spcPts val="0"/>
              </a:spcBef>
              <a:spcAft>
                <a:spcPts val="0"/>
              </a:spcAft>
              <a:buSzPts val="4800"/>
              <a:buNone/>
              <a:defRPr sz="4800"/>
            </a:lvl8pPr>
            <a:lvl9pPr lvl="8" rtl="0" algn="ctr">
              <a:spcBef>
                <a:spcPts val="0"/>
              </a:spcBef>
              <a:spcAft>
                <a:spcPts val="0"/>
              </a:spcAft>
              <a:buSzPts val="4800"/>
              <a:buNone/>
              <a:defRPr sz="4800"/>
            </a:lvl9pPr>
          </a:lstStyle>
          <a:p/>
        </p:txBody>
      </p:sp>
      <p:sp>
        <p:nvSpPr>
          <p:cNvPr id="118" name="Google Shape;118;p1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9" name="Shape 119"/>
        <p:cNvGrpSpPr/>
        <p:nvPr/>
      </p:nvGrpSpPr>
      <p:grpSpPr>
        <a:xfrm>
          <a:off x="0" y="0"/>
          <a:ext cx="0" cy="0"/>
          <a:chOff x="0" y="0"/>
          <a:chExt cx="0" cy="0"/>
        </a:xfrm>
      </p:grpSpPr>
      <p:sp>
        <p:nvSpPr>
          <p:cNvPr id="120" name="Google Shape;120;p20"/>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121" name="Google Shape;121;p20"/>
          <p:cNvSpPr txBox="1"/>
          <p:nvPr>
            <p:ph idx="1" type="body"/>
          </p:nvPr>
        </p:nvSpPr>
        <p:spPr>
          <a:xfrm>
            <a:off x="415600" y="1536633"/>
            <a:ext cx="11360700" cy="4555200"/>
          </a:xfrm>
          <a:prstGeom prst="rect">
            <a:avLst/>
          </a:prstGeom>
        </p:spPr>
        <p:txBody>
          <a:bodyPr anchorCtr="0" anchor="t" bIns="121900" lIns="121900" spcFirstLastPara="1" rIns="121900" wrap="square" tIns="121900">
            <a:normAutofit/>
          </a:bodyPr>
          <a:lstStyle>
            <a:lvl1pPr indent="-381000" lvl="0" marL="457200" rtl="0">
              <a:spcBef>
                <a:spcPts val="0"/>
              </a:spcBef>
              <a:spcAft>
                <a:spcPts val="0"/>
              </a:spcAft>
              <a:buSzPts val="2400"/>
              <a:buChar char="●"/>
              <a:defRPr/>
            </a:lvl1pPr>
            <a:lvl2pPr indent="-349250" lvl="1" marL="914400" rtl="0">
              <a:spcBef>
                <a:spcPts val="0"/>
              </a:spcBef>
              <a:spcAft>
                <a:spcPts val="0"/>
              </a:spcAft>
              <a:buSzPts val="1900"/>
              <a:buChar char="○"/>
              <a:defRPr/>
            </a:lvl2pPr>
            <a:lvl3pPr indent="-349250" lvl="2" marL="1371600" rtl="0">
              <a:spcBef>
                <a:spcPts val="0"/>
              </a:spcBef>
              <a:spcAft>
                <a:spcPts val="0"/>
              </a:spcAft>
              <a:buSzPts val="1900"/>
              <a:buChar char="■"/>
              <a:defRPr/>
            </a:lvl3pPr>
            <a:lvl4pPr indent="-349250" lvl="3" marL="1828800" rtl="0">
              <a:spcBef>
                <a:spcPts val="0"/>
              </a:spcBef>
              <a:spcAft>
                <a:spcPts val="0"/>
              </a:spcAft>
              <a:buSzPts val="1900"/>
              <a:buChar char="●"/>
              <a:defRPr/>
            </a:lvl4pPr>
            <a:lvl5pPr indent="-349250" lvl="4" marL="2286000" rtl="0">
              <a:spcBef>
                <a:spcPts val="0"/>
              </a:spcBef>
              <a:spcAft>
                <a:spcPts val="0"/>
              </a:spcAft>
              <a:buSzPts val="1900"/>
              <a:buChar char="○"/>
              <a:defRPr/>
            </a:lvl5pPr>
            <a:lvl6pPr indent="-349250" lvl="5" marL="2743200" rtl="0">
              <a:spcBef>
                <a:spcPts val="0"/>
              </a:spcBef>
              <a:spcAft>
                <a:spcPts val="0"/>
              </a:spcAft>
              <a:buSzPts val="1900"/>
              <a:buChar char="■"/>
              <a:defRPr/>
            </a:lvl6pPr>
            <a:lvl7pPr indent="-349250" lvl="6" marL="3200400" rtl="0">
              <a:spcBef>
                <a:spcPts val="0"/>
              </a:spcBef>
              <a:spcAft>
                <a:spcPts val="0"/>
              </a:spcAft>
              <a:buSzPts val="1900"/>
              <a:buChar char="●"/>
              <a:defRPr/>
            </a:lvl7pPr>
            <a:lvl8pPr indent="-349250" lvl="7" marL="3657600" rtl="0">
              <a:spcBef>
                <a:spcPts val="0"/>
              </a:spcBef>
              <a:spcAft>
                <a:spcPts val="0"/>
              </a:spcAft>
              <a:buSzPts val="1900"/>
              <a:buChar char="○"/>
              <a:defRPr/>
            </a:lvl8pPr>
            <a:lvl9pPr indent="-349250" lvl="8" marL="4114800" rtl="0">
              <a:spcBef>
                <a:spcPts val="0"/>
              </a:spcBef>
              <a:spcAft>
                <a:spcPts val="0"/>
              </a:spcAft>
              <a:buSzPts val="1900"/>
              <a:buChar char="■"/>
              <a:defRPr/>
            </a:lvl9pPr>
          </a:lstStyle>
          <a:p/>
        </p:txBody>
      </p:sp>
      <p:sp>
        <p:nvSpPr>
          <p:cNvPr id="122" name="Google Shape;122;p2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23" name="Shape 123"/>
        <p:cNvGrpSpPr/>
        <p:nvPr/>
      </p:nvGrpSpPr>
      <p:grpSpPr>
        <a:xfrm>
          <a:off x="0" y="0"/>
          <a:ext cx="0" cy="0"/>
          <a:chOff x="0" y="0"/>
          <a:chExt cx="0" cy="0"/>
        </a:xfrm>
      </p:grpSpPr>
      <p:sp>
        <p:nvSpPr>
          <p:cNvPr id="124" name="Google Shape;124;p21"/>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125" name="Google Shape;125;p21"/>
          <p:cNvSpPr txBox="1"/>
          <p:nvPr>
            <p:ph idx="1" type="body"/>
          </p:nvPr>
        </p:nvSpPr>
        <p:spPr>
          <a:xfrm>
            <a:off x="415600" y="1536633"/>
            <a:ext cx="5333100" cy="4555200"/>
          </a:xfrm>
          <a:prstGeom prst="rect">
            <a:avLst/>
          </a:prstGeom>
        </p:spPr>
        <p:txBody>
          <a:bodyPr anchorCtr="0" anchor="t" bIns="121900" lIns="121900" spcFirstLastPara="1" rIns="121900" wrap="square" tIns="121900">
            <a:normAutofit/>
          </a:bodyPr>
          <a:lstStyle>
            <a:lvl1pPr indent="-349250" lvl="0" marL="457200" rtl="0">
              <a:spcBef>
                <a:spcPts val="0"/>
              </a:spcBef>
              <a:spcAft>
                <a:spcPts val="0"/>
              </a:spcAft>
              <a:buSzPts val="1900"/>
              <a:buChar char="●"/>
              <a:defRPr sz="19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26" name="Google Shape;126;p21"/>
          <p:cNvSpPr txBox="1"/>
          <p:nvPr>
            <p:ph idx="2" type="body"/>
          </p:nvPr>
        </p:nvSpPr>
        <p:spPr>
          <a:xfrm>
            <a:off x="6443200" y="1536633"/>
            <a:ext cx="5333100" cy="4555200"/>
          </a:xfrm>
          <a:prstGeom prst="rect">
            <a:avLst/>
          </a:prstGeom>
        </p:spPr>
        <p:txBody>
          <a:bodyPr anchorCtr="0" anchor="t" bIns="121900" lIns="121900" spcFirstLastPara="1" rIns="121900" wrap="square" tIns="121900">
            <a:normAutofit/>
          </a:bodyPr>
          <a:lstStyle>
            <a:lvl1pPr indent="-349250" lvl="0" marL="457200" rtl="0">
              <a:spcBef>
                <a:spcPts val="0"/>
              </a:spcBef>
              <a:spcAft>
                <a:spcPts val="0"/>
              </a:spcAft>
              <a:buSzPts val="1900"/>
              <a:buChar char="●"/>
              <a:defRPr sz="19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27" name="Google Shape;127;p2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 layout 2">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l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Calibri"/>
              <a:buNone/>
            </a:pPr>
            <a:r>
              <a:t/>
            </a:r>
            <a:endParaRPr b="0" i="0" sz="2400" u="none" cap="none" strike="noStrike">
              <a:solidFill>
                <a:schemeClr val="dk1"/>
              </a:solidFill>
              <a:latin typeface="Calibri"/>
              <a:ea typeface="Calibri"/>
              <a:cs typeface="Calibri"/>
              <a:sym typeface="Calibri"/>
            </a:endParaRPr>
          </a:p>
        </p:txBody>
      </p:sp>
      <p:cxnSp>
        <p:nvCxnSpPr>
          <p:cNvPr id="23" name="Google Shape;23;p3"/>
          <p:cNvCxnSpPr/>
          <p:nvPr/>
        </p:nvCxnSpPr>
        <p:spPr>
          <a:xfrm>
            <a:off x="4036629" y="0"/>
            <a:ext cx="0" cy="6844500"/>
          </a:xfrm>
          <a:prstGeom prst="straightConnector1">
            <a:avLst/>
          </a:prstGeom>
          <a:noFill/>
          <a:ln cap="flat" cmpd="sng" w="9525">
            <a:solidFill>
              <a:srgbClr val="F2F2F2"/>
            </a:solidFill>
            <a:prstDash val="solid"/>
            <a:miter lim="8000"/>
            <a:headEnd len="sm" w="sm" type="none"/>
            <a:tailEnd len="sm" w="sm" type="none"/>
          </a:ln>
          <a:effectLst>
            <a:outerShdw blurRad="50800" rotWithShape="0" algn="l" dist="38100">
              <a:srgbClr val="000000">
                <a:alpha val="40000"/>
              </a:srgbClr>
            </a:outerShdw>
          </a:effectLst>
        </p:spPr>
      </p:cxnSp>
      <p:sp>
        <p:nvSpPr>
          <p:cNvPr id="24" name="Google Shape;24;p3"/>
          <p:cNvSpPr/>
          <p:nvPr/>
        </p:nvSpPr>
        <p:spPr>
          <a:xfrm>
            <a:off x="0" y="0"/>
            <a:ext cx="40641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Calibri"/>
              <a:buNone/>
            </a:pPr>
            <a:r>
              <a:t/>
            </a:r>
            <a:endParaRPr b="0" i="0" sz="2400" u="none" cap="none" strike="noStrike">
              <a:solidFill>
                <a:schemeClr val="dk1"/>
              </a:solidFill>
              <a:latin typeface="Calibri"/>
              <a:ea typeface="Calibri"/>
              <a:cs typeface="Calibri"/>
              <a:sym typeface="Calibri"/>
            </a:endParaRPr>
          </a:p>
        </p:txBody>
      </p:sp>
      <p:sp>
        <p:nvSpPr>
          <p:cNvPr id="25" name="Google Shape;25;p3"/>
          <p:cNvSpPr txBox="1"/>
          <p:nvPr>
            <p:ph type="title"/>
          </p:nvPr>
        </p:nvSpPr>
        <p:spPr>
          <a:xfrm>
            <a:off x="378800" y="410633"/>
            <a:ext cx="3306300" cy="5691600"/>
          </a:xfrm>
          <a:prstGeom prst="rect">
            <a:avLst/>
          </a:prstGeom>
          <a:noFill/>
          <a:ln>
            <a:noFill/>
          </a:ln>
        </p:spPr>
        <p:txBody>
          <a:bodyPr anchorCtr="0" anchor="t" bIns="91425" lIns="91425" spcFirstLastPara="1" rIns="91425" wrap="square" tIns="91425">
            <a:normAutofit/>
          </a:bodyPr>
          <a:lstStyle>
            <a:lvl1pPr lvl="0" rtl="0" algn="l">
              <a:lnSpc>
                <a:spcPct val="100000"/>
              </a:lnSpc>
              <a:spcBef>
                <a:spcPts val="0"/>
              </a:spcBef>
              <a:spcAft>
                <a:spcPts val="0"/>
              </a:spcAft>
              <a:buClr>
                <a:schemeClr val="lt1"/>
              </a:buClr>
              <a:buSzPts val="3000"/>
              <a:buFont typeface="Calibri"/>
              <a:buNone/>
              <a:defRPr b="1" sz="4000">
                <a:solidFill>
                  <a:schemeClr val="lt1"/>
                </a:solidFill>
              </a:defRPr>
            </a:lvl1pPr>
            <a:lvl2pPr lvl="1" rtl="0" algn="l">
              <a:lnSpc>
                <a:spcPct val="100000"/>
              </a:lnSpc>
              <a:spcBef>
                <a:spcPts val="0"/>
              </a:spcBef>
              <a:spcAft>
                <a:spcPts val="0"/>
              </a:spcAft>
              <a:buClr>
                <a:schemeClr val="lt1"/>
              </a:buClr>
              <a:buSzPts val="3000"/>
              <a:buNone/>
              <a:defRPr b="1" sz="4000">
                <a:solidFill>
                  <a:schemeClr val="lt1"/>
                </a:solidFill>
              </a:defRPr>
            </a:lvl2pPr>
            <a:lvl3pPr lvl="2" rtl="0" algn="l">
              <a:lnSpc>
                <a:spcPct val="100000"/>
              </a:lnSpc>
              <a:spcBef>
                <a:spcPts val="0"/>
              </a:spcBef>
              <a:spcAft>
                <a:spcPts val="0"/>
              </a:spcAft>
              <a:buClr>
                <a:schemeClr val="lt1"/>
              </a:buClr>
              <a:buSzPts val="3000"/>
              <a:buNone/>
              <a:defRPr b="1" sz="4000">
                <a:solidFill>
                  <a:schemeClr val="lt1"/>
                </a:solidFill>
              </a:defRPr>
            </a:lvl3pPr>
            <a:lvl4pPr lvl="3" rtl="0" algn="l">
              <a:lnSpc>
                <a:spcPct val="100000"/>
              </a:lnSpc>
              <a:spcBef>
                <a:spcPts val="0"/>
              </a:spcBef>
              <a:spcAft>
                <a:spcPts val="0"/>
              </a:spcAft>
              <a:buClr>
                <a:schemeClr val="lt1"/>
              </a:buClr>
              <a:buSzPts val="3000"/>
              <a:buNone/>
              <a:defRPr b="1" sz="4000">
                <a:solidFill>
                  <a:schemeClr val="lt1"/>
                </a:solidFill>
              </a:defRPr>
            </a:lvl4pPr>
            <a:lvl5pPr lvl="4" rtl="0" algn="l">
              <a:lnSpc>
                <a:spcPct val="100000"/>
              </a:lnSpc>
              <a:spcBef>
                <a:spcPts val="0"/>
              </a:spcBef>
              <a:spcAft>
                <a:spcPts val="0"/>
              </a:spcAft>
              <a:buClr>
                <a:schemeClr val="lt1"/>
              </a:buClr>
              <a:buSzPts val="3000"/>
              <a:buNone/>
              <a:defRPr b="1" sz="4000">
                <a:solidFill>
                  <a:schemeClr val="lt1"/>
                </a:solidFill>
              </a:defRPr>
            </a:lvl5pPr>
            <a:lvl6pPr lvl="5" rtl="0" algn="l">
              <a:lnSpc>
                <a:spcPct val="100000"/>
              </a:lnSpc>
              <a:spcBef>
                <a:spcPts val="0"/>
              </a:spcBef>
              <a:spcAft>
                <a:spcPts val="0"/>
              </a:spcAft>
              <a:buClr>
                <a:schemeClr val="lt1"/>
              </a:buClr>
              <a:buSzPts val="3000"/>
              <a:buNone/>
              <a:defRPr b="1" sz="4000">
                <a:solidFill>
                  <a:schemeClr val="lt1"/>
                </a:solidFill>
              </a:defRPr>
            </a:lvl6pPr>
            <a:lvl7pPr lvl="6" rtl="0" algn="l">
              <a:lnSpc>
                <a:spcPct val="100000"/>
              </a:lnSpc>
              <a:spcBef>
                <a:spcPts val="0"/>
              </a:spcBef>
              <a:spcAft>
                <a:spcPts val="0"/>
              </a:spcAft>
              <a:buClr>
                <a:schemeClr val="lt1"/>
              </a:buClr>
              <a:buSzPts val="3000"/>
              <a:buNone/>
              <a:defRPr b="1" sz="4000">
                <a:solidFill>
                  <a:schemeClr val="lt1"/>
                </a:solidFill>
              </a:defRPr>
            </a:lvl7pPr>
            <a:lvl8pPr lvl="7" rtl="0" algn="l">
              <a:lnSpc>
                <a:spcPct val="100000"/>
              </a:lnSpc>
              <a:spcBef>
                <a:spcPts val="0"/>
              </a:spcBef>
              <a:spcAft>
                <a:spcPts val="0"/>
              </a:spcAft>
              <a:buClr>
                <a:schemeClr val="lt1"/>
              </a:buClr>
              <a:buSzPts val="3000"/>
              <a:buNone/>
              <a:defRPr b="1" sz="4000">
                <a:solidFill>
                  <a:schemeClr val="lt1"/>
                </a:solidFill>
              </a:defRPr>
            </a:lvl8pPr>
            <a:lvl9pPr lvl="8" rtl="0" algn="l">
              <a:lnSpc>
                <a:spcPct val="100000"/>
              </a:lnSpc>
              <a:spcBef>
                <a:spcPts val="0"/>
              </a:spcBef>
              <a:spcAft>
                <a:spcPts val="0"/>
              </a:spcAft>
              <a:buClr>
                <a:schemeClr val="lt1"/>
              </a:buClr>
              <a:buSzPts val="3000"/>
              <a:buNone/>
              <a:defRPr b="1" sz="4000">
                <a:solidFill>
                  <a:schemeClr val="lt1"/>
                </a:solidFill>
              </a:defRPr>
            </a:lvl9pPr>
          </a:lstStyle>
          <a:p/>
        </p:txBody>
      </p:sp>
      <p:sp>
        <p:nvSpPr>
          <p:cNvPr id="26" name="Google Shape;26;p3"/>
          <p:cNvSpPr txBox="1"/>
          <p:nvPr>
            <p:ph idx="1" type="body"/>
          </p:nvPr>
        </p:nvSpPr>
        <p:spPr>
          <a:xfrm>
            <a:off x="4508133" y="410633"/>
            <a:ext cx="7268400" cy="5691600"/>
          </a:xfrm>
          <a:prstGeom prst="rect">
            <a:avLst/>
          </a:prstGeom>
          <a:noFill/>
          <a:ln>
            <a:noFill/>
          </a:ln>
        </p:spPr>
        <p:txBody>
          <a:bodyPr anchorCtr="0" anchor="t" bIns="91425" lIns="91425" spcFirstLastPara="1" rIns="91425" wrap="square" tIns="91425">
            <a:normAutofit/>
          </a:bodyPr>
          <a:lstStyle>
            <a:lvl1pPr indent="-342900" lvl="0" marL="457200" rtl="0" algn="l">
              <a:lnSpc>
                <a:spcPct val="115000"/>
              </a:lnSpc>
              <a:spcBef>
                <a:spcPts val="0"/>
              </a:spcBef>
              <a:spcAft>
                <a:spcPts val="0"/>
              </a:spcAft>
              <a:buClr>
                <a:schemeClr val="dk2"/>
              </a:buClr>
              <a:buSzPts val="1800"/>
              <a:buChar char="●"/>
              <a:defRPr sz="2400">
                <a:solidFill>
                  <a:schemeClr val="dk2"/>
                </a:solidFill>
              </a:defRPr>
            </a:lvl1pPr>
            <a:lvl2pPr indent="-317500" lvl="1" marL="914400" rtl="0" algn="l">
              <a:lnSpc>
                <a:spcPct val="115000"/>
              </a:lnSpc>
              <a:spcBef>
                <a:spcPts val="0"/>
              </a:spcBef>
              <a:spcAft>
                <a:spcPts val="0"/>
              </a:spcAft>
              <a:buClr>
                <a:schemeClr val="dk2"/>
              </a:buClr>
              <a:buSzPts val="1400"/>
              <a:buChar char="○"/>
              <a:defRPr sz="1867">
                <a:solidFill>
                  <a:schemeClr val="dk2"/>
                </a:solidFill>
              </a:defRPr>
            </a:lvl2pPr>
            <a:lvl3pPr indent="-317500" lvl="2" marL="1371600" rtl="0" algn="l">
              <a:lnSpc>
                <a:spcPct val="115000"/>
              </a:lnSpc>
              <a:spcBef>
                <a:spcPts val="0"/>
              </a:spcBef>
              <a:spcAft>
                <a:spcPts val="0"/>
              </a:spcAft>
              <a:buClr>
                <a:schemeClr val="dk2"/>
              </a:buClr>
              <a:buSzPts val="1400"/>
              <a:buChar char="■"/>
              <a:defRPr sz="1867">
                <a:solidFill>
                  <a:schemeClr val="dk2"/>
                </a:solidFill>
              </a:defRPr>
            </a:lvl3pPr>
            <a:lvl4pPr indent="-317500" lvl="3" marL="1828800" rtl="0" algn="l">
              <a:lnSpc>
                <a:spcPct val="115000"/>
              </a:lnSpc>
              <a:spcBef>
                <a:spcPts val="0"/>
              </a:spcBef>
              <a:spcAft>
                <a:spcPts val="0"/>
              </a:spcAft>
              <a:buClr>
                <a:schemeClr val="dk2"/>
              </a:buClr>
              <a:buSzPts val="1400"/>
              <a:buChar char="●"/>
              <a:defRPr sz="1867">
                <a:solidFill>
                  <a:schemeClr val="dk2"/>
                </a:solidFill>
              </a:defRPr>
            </a:lvl4pPr>
            <a:lvl5pPr indent="-317500" lvl="4" marL="2286000" rtl="0" algn="l">
              <a:lnSpc>
                <a:spcPct val="115000"/>
              </a:lnSpc>
              <a:spcBef>
                <a:spcPts val="0"/>
              </a:spcBef>
              <a:spcAft>
                <a:spcPts val="0"/>
              </a:spcAft>
              <a:buClr>
                <a:schemeClr val="dk2"/>
              </a:buClr>
              <a:buSzPts val="1400"/>
              <a:buChar char="○"/>
              <a:defRPr sz="1867">
                <a:solidFill>
                  <a:schemeClr val="dk2"/>
                </a:solidFill>
              </a:defRPr>
            </a:lvl5pPr>
            <a:lvl6pPr indent="-317500" lvl="5" marL="2743200" rtl="0" algn="l">
              <a:lnSpc>
                <a:spcPct val="115000"/>
              </a:lnSpc>
              <a:spcBef>
                <a:spcPts val="0"/>
              </a:spcBef>
              <a:spcAft>
                <a:spcPts val="0"/>
              </a:spcAft>
              <a:buClr>
                <a:schemeClr val="dk2"/>
              </a:buClr>
              <a:buSzPts val="1400"/>
              <a:buChar char="■"/>
              <a:defRPr sz="1867">
                <a:solidFill>
                  <a:schemeClr val="dk2"/>
                </a:solidFill>
              </a:defRPr>
            </a:lvl6pPr>
            <a:lvl7pPr indent="-317500" lvl="6" marL="3200400" rtl="0" algn="l">
              <a:lnSpc>
                <a:spcPct val="115000"/>
              </a:lnSpc>
              <a:spcBef>
                <a:spcPts val="0"/>
              </a:spcBef>
              <a:spcAft>
                <a:spcPts val="0"/>
              </a:spcAft>
              <a:buClr>
                <a:schemeClr val="dk2"/>
              </a:buClr>
              <a:buSzPts val="1400"/>
              <a:buChar char="●"/>
              <a:defRPr sz="1867">
                <a:solidFill>
                  <a:schemeClr val="dk2"/>
                </a:solidFill>
              </a:defRPr>
            </a:lvl7pPr>
            <a:lvl8pPr indent="-317500" lvl="7" marL="3657600" rtl="0" algn="l">
              <a:lnSpc>
                <a:spcPct val="115000"/>
              </a:lnSpc>
              <a:spcBef>
                <a:spcPts val="0"/>
              </a:spcBef>
              <a:spcAft>
                <a:spcPts val="0"/>
              </a:spcAft>
              <a:buClr>
                <a:schemeClr val="dk2"/>
              </a:buClr>
              <a:buSzPts val="1400"/>
              <a:buChar char="○"/>
              <a:defRPr sz="1867">
                <a:solidFill>
                  <a:schemeClr val="dk2"/>
                </a:solidFill>
              </a:defRPr>
            </a:lvl8pPr>
            <a:lvl9pPr indent="-317500" lvl="8" marL="4114800" rtl="0" algn="l">
              <a:lnSpc>
                <a:spcPct val="115000"/>
              </a:lnSpc>
              <a:spcBef>
                <a:spcPts val="0"/>
              </a:spcBef>
              <a:spcAft>
                <a:spcPts val="0"/>
              </a:spcAft>
              <a:buClr>
                <a:schemeClr val="dk2"/>
              </a:buClr>
              <a:buSzPts val="1400"/>
              <a:buChar char="■"/>
              <a:defRPr sz="1867">
                <a:solidFill>
                  <a:schemeClr val="dk2"/>
                </a:solidFill>
              </a:defRPr>
            </a:lvl9pPr>
          </a:lstStyle>
          <a:p/>
        </p:txBody>
      </p:sp>
      <p:sp>
        <p:nvSpPr>
          <p:cNvPr id="27" name="Google Shape;27;p3"/>
          <p:cNvSpPr txBox="1"/>
          <p:nvPr>
            <p:ph idx="12" type="sldNum"/>
          </p:nvPr>
        </p:nvSpPr>
        <p:spPr>
          <a:xfrm>
            <a:off x="11296611" y="6217623"/>
            <a:ext cx="731700" cy="5247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1pPr>
            <a:lvl2pPr indent="0" lvl="1"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2pPr>
            <a:lvl3pPr indent="0" lvl="2"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3pPr>
            <a:lvl4pPr indent="0" lvl="3"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4pPr>
            <a:lvl5pPr indent="0" lvl="4"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5pPr>
            <a:lvl6pPr indent="0" lvl="5"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6pPr>
            <a:lvl7pPr indent="0" lvl="6"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7pPr>
            <a:lvl8pPr indent="0" lvl="7"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8pPr>
            <a:lvl9pPr indent="0" lvl="8"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8" name="Shape 128"/>
        <p:cNvGrpSpPr/>
        <p:nvPr/>
      </p:nvGrpSpPr>
      <p:grpSpPr>
        <a:xfrm>
          <a:off x="0" y="0"/>
          <a:ext cx="0" cy="0"/>
          <a:chOff x="0" y="0"/>
          <a:chExt cx="0" cy="0"/>
        </a:xfrm>
      </p:grpSpPr>
      <p:sp>
        <p:nvSpPr>
          <p:cNvPr id="129" name="Google Shape;129;p22"/>
          <p:cNvSpPr txBox="1"/>
          <p:nvPr>
            <p:ph type="title"/>
          </p:nvPr>
        </p:nvSpPr>
        <p:spPr>
          <a:xfrm>
            <a:off x="415600" y="593367"/>
            <a:ext cx="11360700" cy="763500"/>
          </a:xfrm>
          <a:prstGeom prst="rect">
            <a:avLst/>
          </a:prstGeom>
        </p:spPr>
        <p:txBody>
          <a:bodyPr anchorCtr="0" anchor="t" bIns="121900" lIns="121900" spcFirstLastPara="1" rIns="121900" wrap="square" tIns="121900">
            <a:norm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p:txBody>
      </p:sp>
      <p:sp>
        <p:nvSpPr>
          <p:cNvPr id="130" name="Google Shape;130;p2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31" name="Shape 131"/>
        <p:cNvGrpSpPr/>
        <p:nvPr/>
      </p:nvGrpSpPr>
      <p:grpSpPr>
        <a:xfrm>
          <a:off x="0" y="0"/>
          <a:ext cx="0" cy="0"/>
          <a:chOff x="0" y="0"/>
          <a:chExt cx="0" cy="0"/>
        </a:xfrm>
      </p:grpSpPr>
      <p:sp>
        <p:nvSpPr>
          <p:cNvPr id="132" name="Google Shape;132;p23"/>
          <p:cNvSpPr txBox="1"/>
          <p:nvPr>
            <p:ph type="title"/>
          </p:nvPr>
        </p:nvSpPr>
        <p:spPr>
          <a:xfrm>
            <a:off x="415600" y="740800"/>
            <a:ext cx="3744000" cy="1007700"/>
          </a:xfrm>
          <a:prstGeom prst="rect">
            <a:avLst/>
          </a:prstGeom>
        </p:spPr>
        <p:txBody>
          <a:bodyPr anchorCtr="0" anchor="b" bIns="121900" lIns="121900" spcFirstLastPara="1" rIns="121900" wrap="square" tIns="121900">
            <a:normAutofit/>
          </a:bodyPr>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p:txBody>
      </p:sp>
      <p:sp>
        <p:nvSpPr>
          <p:cNvPr id="133" name="Google Shape;133;p23"/>
          <p:cNvSpPr txBox="1"/>
          <p:nvPr>
            <p:ph idx="1" type="body"/>
          </p:nvPr>
        </p:nvSpPr>
        <p:spPr>
          <a:xfrm>
            <a:off x="415600" y="1852800"/>
            <a:ext cx="3744000" cy="4239300"/>
          </a:xfrm>
          <a:prstGeom prst="rect">
            <a:avLst/>
          </a:prstGeom>
        </p:spPr>
        <p:txBody>
          <a:bodyPr anchorCtr="0" anchor="t" bIns="121900" lIns="121900" spcFirstLastPara="1" rIns="121900" wrap="square" tIns="121900">
            <a:norm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134" name="Google Shape;134;p2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35" name="Shape 135"/>
        <p:cNvGrpSpPr/>
        <p:nvPr/>
      </p:nvGrpSpPr>
      <p:grpSpPr>
        <a:xfrm>
          <a:off x="0" y="0"/>
          <a:ext cx="0" cy="0"/>
          <a:chOff x="0" y="0"/>
          <a:chExt cx="0" cy="0"/>
        </a:xfrm>
      </p:grpSpPr>
      <p:sp>
        <p:nvSpPr>
          <p:cNvPr id="136" name="Google Shape;136;p24"/>
          <p:cNvSpPr txBox="1"/>
          <p:nvPr>
            <p:ph type="title"/>
          </p:nvPr>
        </p:nvSpPr>
        <p:spPr>
          <a:xfrm>
            <a:off x="653667" y="600200"/>
            <a:ext cx="8490300" cy="5454300"/>
          </a:xfrm>
          <a:prstGeom prst="rect">
            <a:avLst/>
          </a:prstGeom>
        </p:spPr>
        <p:txBody>
          <a:bodyPr anchorCtr="0" anchor="ctr" bIns="121900" lIns="121900" spcFirstLastPara="1" rIns="121900" wrap="square" tIns="121900">
            <a:normAutofit/>
          </a:bodyPr>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p:txBody>
      </p:sp>
      <p:sp>
        <p:nvSpPr>
          <p:cNvPr id="137" name="Google Shape;137;p24"/>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38" name="Shape 138"/>
        <p:cNvGrpSpPr/>
        <p:nvPr/>
      </p:nvGrpSpPr>
      <p:grpSpPr>
        <a:xfrm>
          <a:off x="0" y="0"/>
          <a:ext cx="0" cy="0"/>
          <a:chOff x="0" y="0"/>
          <a:chExt cx="0" cy="0"/>
        </a:xfrm>
      </p:grpSpPr>
      <p:sp>
        <p:nvSpPr>
          <p:cNvPr id="139" name="Google Shape;139;p25"/>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40" name="Google Shape;140;p25"/>
          <p:cNvSpPr txBox="1"/>
          <p:nvPr>
            <p:ph type="title"/>
          </p:nvPr>
        </p:nvSpPr>
        <p:spPr>
          <a:xfrm>
            <a:off x="354000" y="1644233"/>
            <a:ext cx="5393700" cy="1976400"/>
          </a:xfrm>
          <a:prstGeom prst="rect">
            <a:avLst/>
          </a:prstGeom>
        </p:spPr>
        <p:txBody>
          <a:bodyPr anchorCtr="0" anchor="b" bIns="121900" lIns="121900" spcFirstLastPara="1" rIns="121900" wrap="square" tIns="121900">
            <a:normAutofit/>
          </a:bodyPr>
          <a:lstStyle>
            <a:lvl1pPr lvl="0" rtl="0" algn="ctr">
              <a:spcBef>
                <a:spcPts val="0"/>
              </a:spcBef>
              <a:spcAft>
                <a:spcPts val="0"/>
              </a:spcAft>
              <a:buSzPts val="5600"/>
              <a:buNone/>
              <a:defRPr sz="5600"/>
            </a:lvl1pPr>
            <a:lvl2pPr lvl="1" rtl="0" algn="ctr">
              <a:spcBef>
                <a:spcPts val="0"/>
              </a:spcBef>
              <a:spcAft>
                <a:spcPts val="0"/>
              </a:spcAft>
              <a:buSzPts val="5600"/>
              <a:buNone/>
              <a:defRPr sz="5600"/>
            </a:lvl2pPr>
            <a:lvl3pPr lvl="2" rtl="0" algn="ctr">
              <a:spcBef>
                <a:spcPts val="0"/>
              </a:spcBef>
              <a:spcAft>
                <a:spcPts val="0"/>
              </a:spcAft>
              <a:buSzPts val="5600"/>
              <a:buNone/>
              <a:defRPr sz="5600"/>
            </a:lvl3pPr>
            <a:lvl4pPr lvl="3" rtl="0" algn="ctr">
              <a:spcBef>
                <a:spcPts val="0"/>
              </a:spcBef>
              <a:spcAft>
                <a:spcPts val="0"/>
              </a:spcAft>
              <a:buSzPts val="5600"/>
              <a:buNone/>
              <a:defRPr sz="5600"/>
            </a:lvl4pPr>
            <a:lvl5pPr lvl="4" rtl="0" algn="ctr">
              <a:spcBef>
                <a:spcPts val="0"/>
              </a:spcBef>
              <a:spcAft>
                <a:spcPts val="0"/>
              </a:spcAft>
              <a:buSzPts val="5600"/>
              <a:buNone/>
              <a:defRPr sz="5600"/>
            </a:lvl5pPr>
            <a:lvl6pPr lvl="5" rtl="0" algn="ctr">
              <a:spcBef>
                <a:spcPts val="0"/>
              </a:spcBef>
              <a:spcAft>
                <a:spcPts val="0"/>
              </a:spcAft>
              <a:buSzPts val="5600"/>
              <a:buNone/>
              <a:defRPr sz="5600"/>
            </a:lvl6pPr>
            <a:lvl7pPr lvl="6" rtl="0" algn="ctr">
              <a:spcBef>
                <a:spcPts val="0"/>
              </a:spcBef>
              <a:spcAft>
                <a:spcPts val="0"/>
              </a:spcAft>
              <a:buSzPts val="5600"/>
              <a:buNone/>
              <a:defRPr sz="5600"/>
            </a:lvl7pPr>
            <a:lvl8pPr lvl="7" rtl="0" algn="ctr">
              <a:spcBef>
                <a:spcPts val="0"/>
              </a:spcBef>
              <a:spcAft>
                <a:spcPts val="0"/>
              </a:spcAft>
              <a:buSzPts val="5600"/>
              <a:buNone/>
              <a:defRPr sz="5600"/>
            </a:lvl8pPr>
            <a:lvl9pPr lvl="8" rtl="0" algn="ctr">
              <a:spcBef>
                <a:spcPts val="0"/>
              </a:spcBef>
              <a:spcAft>
                <a:spcPts val="0"/>
              </a:spcAft>
              <a:buSzPts val="5600"/>
              <a:buNone/>
              <a:defRPr sz="5600"/>
            </a:lvl9pPr>
          </a:lstStyle>
          <a:p/>
        </p:txBody>
      </p:sp>
      <p:sp>
        <p:nvSpPr>
          <p:cNvPr id="141" name="Google Shape;141;p25"/>
          <p:cNvSpPr txBox="1"/>
          <p:nvPr>
            <p:ph idx="1" type="subTitle"/>
          </p:nvPr>
        </p:nvSpPr>
        <p:spPr>
          <a:xfrm>
            <a:off x="354000" y="3737433"/>
            <a:ext cx="5393700" cy="1646700"/>
          </a:xfrm>
          <a:prstGeom prst="rect">
            <a:avLst/>
          </a:prstGeom>
        </p:spPr>
        <p:txBody>
          <a:bodyPr anchorCtr="0" anchor="t" bIns="121900" lIns="121900" spcFirstLastPara="1" rIns="121900" wrap="square" tIns="121900">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42" name="Google Shape;142;p25"/>
          <p:cNvSpPr txBox="1"/>
          <p:nvPr>
            <p:ph idx="2" type="body"/>
          </p:nvPr>
        </p:nvSpPr>
        <p:spPr>
          <a:xfrm>
            <a:off x="6586000" y="965433"/>
            <a:ext cx="5115900" cy="4926900"/>
          </a:xfrm>
          <a:prstGeom prst="rect">
            <a:avLst/>
          </a:prstGeom>
        </p:spPr>
        <p:txBody>
          <a:bodyPr anchorCtr="0" anchor="ctr" bIns="121900" lIns="121900" spcFirstLastPara="1" rIns="121900" wrap="square" tIns="121900">
            <a:normAutofit/>
          </a:bodyPr>
          <a:lstStyle>
            <a:lvl1pPr indent="-381000" lvl="0" marL="457200" rtl="0">
              <a:spcBef>
                <a:spcPts val="0"/>
              </a:spcBef>
              <a:spcAft>
                <a:spcPts val="0"/>
              </a:spcAft>
              <a:buSzPts val="2400"/>
              <a:buChar char="●"/>
              <a:defRPr/>
            </a:lvl1pPr>
            <a:lvl2pPr indent="-349250" lvl="1" marL="914400" rtl="0">
              <a:spcBef>
                <a:spcPts val="0"/>
              </a:spcBef>
              <a:spcAft>
                <a:spcPts val="0"/>
              </a:spcAft>
              <a:buSzPts val="1900"/>
              <a:buChar char="○"/>
              <a:defRPr/>
            </a:lvl2pPr>
            <a:lvl3pPr indent="-349250" lvl="2" marL="1371600" rtl="0">
              <a:spcBef>
                <a:spcPts val="0"/>
              </a:spcBef>
              <a:spcAft>
                <a:spcPts val="0"/>
              </a:spcAft>
              <a:buSzPts val="1900"/>
              <a:buChar char="■"/>
              <a:defRPr/>
            </a:lvl3pPr>
            <a:lvl4pPr indent="-349250" lvl="3" marL="1828800" rtl="0">
              <a:spcBef>
                <a:spcPts val="0"/>
              </a:spcBef>
              <a:spcAft>
                <a:spcPts val="0"/>
              </a:spcAft>
              <a:buSzPts val="1900"/>
              <a:buChar char="●"/>
              <a:defRPr/>
            </a:lvl4pPr>
            <a:lvl5pPr indent="-349250" lvl="4" marL="2286000" rtl="0">
              <a:spcBef>
                <a:spcPts val="0"/>
              </a:spcBef>
              <a:spcAft>
                <a:spcPts val="0"/>
              </a:spcAft>
              <a:buSzPts val="1900"/>
              <a:buChar char="○"/>
              <a:defRPr/>
            </a:lvl5pPr>
            <a:lvl6pPr indent="-349250" lvl="5" marL="2743200" rtl="0">
              <a:spcBef>
                <a:spcPts val="0"/>
              </a:spcBef>
              <a:spcAft>
                <a:spcPts val="0"/>
              </a:spcAft>
              <a:buSzPts val="1900"/>
              <a:buChar char="■"/>
              <a:defRPr/>
            </a:lvl6pPr>
            <a:lvl7pPr indent="-349250" lvl="6" marL="3200400" rtl="0">
              <a:spcBef>
                <a:spcPts val="0"/>
              </a:spcBef>
              <a:spcAft>
                <a:spcPts val="0"/>
              </a:spcAft>
              <a:buSzPts val="1900"/>
              <a:buChar char="●"/>
              <a:defRPr/>
            </a:lvl7pPr>
            <a:lvl8pPr indent="-349250" lvl="7" marL="3657600" rtl="0">
              <a:spcBef>
                <a:spcPts val="0"/>
              </a:spcBef>
              <a:spcAft>
                <a:spcPts val="0"/>
              </a:spcAft>
              <a:buSzPts val="1900"/>
              <a:buChar char="○"/>
              <a:defRPr/>
            </a:lvl8pPr>
            <a:lvl9pPr indent="-349250" lvl="8" marL="4114800" rtl="0">
              <a:spcBef>
                <a:spcPts val="0"/>
              </a:spcBef>
              <a:spcAft>
                <a:spcPts val="0"/>
              </a:spcAft>
              <a:buSzPts val="1900"/>
              <a:buChar char="■"/>
              <a:defRPr/>
            </a:lvl9pPr>
          </a:lstStyle>
          <a:p/>
        </p:txBody>
      </p:sp>
      <p:sp>
        <p:nvSpPr>
          <p:cNvPr id="143" name="Google Shape;143;p2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44" name="Shape 144"/>
        <p:cNvGrpSpPr/>
        <p:nvPr/>
      </p:nvGrpSpPr>
      <p:grpSpPr>
        <a:xfrm>
          <a:off x="0" y="0"/>
          <a:ext cx="0" cy="0"/>
          <a:chOff x="0" y="0"/>
          <a:chExt cx="0" cy="0"/>
        </a:xfrm>
      </p:grpSpPr>
      <p:sp>
        <p:nvSpPr>
          <p:cNvPr id="145" name="Google Shape;145;p26"/>
          <p:cNvSpPr txBox="1"/>
          <p:nvPr>
            <p:ph idx="1" type="body"/>
          </p:nvPr>
        </p:nvSpPr>
        <p:spPr>
          <a:xfrm>
            <a:off x="415600" y="5640767"/>
            <a:ext cx="7998300" cy="806700"/>
          </a:xfrm>
          <a:prstGeom prst="rect">
            <a:avLst/>
          </a:prstGeom>
        </p:spPr>
        <p:txBody>
          <a:bodyPr anchorCtr="0" anchor="ctr" bIns="121900" lIns="121900" spcFirstLastPara="1" rIns="121900" wrap="square" tIns="121900">
            <a:normAutofit/>
          </a:bodyPr>
          <a:lstStyle>
            <a:lvl1pPr indent="-228600" lvl="0" marL="457200" rtl="0">
              <a:lnSpc>
                <a:spcPct val="100000"/>
              </a:lnSpc>
              <a:spcBef>
                <a:spcPts val="0"/>
              </a:spcBef>
              <a:spcAft>
                <a:spcPts val="0"/>
              </a:spcAft>
              <a:buSzPts val="2400"/>
              <a:buNone/>
              <a:defRPr/>
            </a:lvl1pPr>
          </a:lstStyle>
          <a:p/>
        </p:txBody>
      </p:sp>
      <p:sp>
        <p:nvSpPr>
          <p:cNvPr id="146" name="Google Shape;146;p2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47" name="Shape 147"/>
        <p:cNvGrpSpPr/>
        <p:nvPr/>
      </p:nvGrpSpPr>
      <p:grpSpPr>
        <a:xfrm>
          <a:off x="0" y="0"/>
          <a:ext cx="0" cy="0"/>
          <a:chOff x="0" y="0"/>
          <a:chExt cx="0" cy="0"/>
        </a:xfrm>
      </p:grpSpPr>
      <p:sp>
        <p:nvSpPr>
          <p:cNvPr id="148" name="Google Shape;148;p27"/>
          <p:cNvSpPr txBox="1"/>
          <p:nvPr>
            <p:ph hasCustomPrompt="1" type="title"/>
          </p:nvPr>
        </p:nvSpPr>
        <p:spPr>
          <a:xfrm>
            <a:off x="415600" y="1474833"/>
            <a:ext cx="11360700" cy="2618100"/>
          </a:xfrm>
          <a:prstGeom prst="rect">
            <a:avLst/>
          </a:prstGeom>
        </p:spPr>
        <p:txBody>
          <a:bodyPr anchorCtr="0" anchor="b" bIns="121900" lIns="121900" spcFirstLastPara="1" rIns="121900" wrap="square" tIns="121900">
            <a:normAutofit/>
          </a:bodyPr>
          <a:lstStyle>
            <a:lvl1pPr lvl="0" rtl="0" algn="ctr">
              <a:spcBef>
                <a:spcPts val="0"/>
              </a:spcBef>
              <a:spcAft>
                <a:spcPts val="0"/>
              </a:spcAft>
              <a:buSzPts val="16000"/>
              <a:buNone/>
              <a:defRPr sz="16000"/>
            </a:lvl1pPr>
            <a:lvl2pPr lvl="1" rtl="0" algn="ctr">
              <a:spcBef>
                <a:spcPts val="0"/>
              </a:spcBef>
              <a:spcAft>
                <a:spcPts val="0"/>
              </a:spcAft>
              <a:buSzPts val="16000"/>
              <a:buNone/>
              <a:defRPr sz="16000"/>
            </a:lvl2pPr>
            <a:lvl3pPr lvl="2" rtl="0" algn="ctr">
              <a:spcBef>
                <a:spcPts val="0"/>
              </a:spcBef>
              <a:spcAft>
                <a:spcPts val="0"/>
              </a:spcAft>
              <a:buSzPts val="16000"/>
              <a:buNone/>
              <a:defRPr sz="16000"/>
            </a:lvl3pPr>
            <a:lvl4pPr lvl="3" rtl="0" algn="ctr">
              <a:spcBef>
                <a:spcPts val="0"/>
              </a:spcBef>
              <a:spcAft>
                <a:spcPts val="0"/>
              </a:spcAft>
              <a:buSzPts val="16000"/>
              <a:buNone/>
              <a:defRPr sz="16000"/>
            </a:lvl4pPr>
            <a:lvl5pPr lvl="4" rtl="0" algn="ctr">
              <a:spcBef>
                <a:spcPts val="0"/>
              </a:spcBef>
              <a:spcAft>
                <a:spcPts val="0"/>
              </a:spcAft>
              <a:buSzPts val="16000"/>
              <a:buNone/>
              <a:defRPr sz="16000"/>
            </a:lvl5pPr>
            <a:lvl6pPr lvl="5" rtl="0" algn="ctr">
              <a:spcBef>
                <a:spcPts val="0"/>
              </a:spcBef>
              <a:spcAft>
                <a:spcPts val="0"/>
              </a:spcAft>
              <a:buSzPts val="16000"/>
              <a:buNone/>
              <a:defRPr sz="16000"/>
            </a:lvl6pPr>
            <a:lvl7pPr lvl="6" rtl="0" algn="ctr">
              <a:spcBef>
                <a:spcPts val="0"/>
              </a:spcBef>
              <a:spcAft>
                <a:spcPts val="0"/>
              </a:spcAft>
              <a:buSzPts val="16000"/>
              <a:buNone/>
              <a:defRPr sz="16000"/>
            </a:lvl7pPr>
            <a:lvl8pPr lvl="7" rtl="0" algn="ctr">
              <a:spcBef>
                <a:spcPts val="0"/>
              </a:spcBef>
              <a:spcAft>
                <a:spcPts val="0"/>
              </a:spcAft>
              <a:buSzPts val="16000"/>
              <a:buNone/>
              <a:defRPr sz="16000"/>
            </a:lvl8pPr>
            <a:lvl9pPr lvl="8" rtl="0" algn="ctr">
              <a:spcBef>
                <a:spcPts val="0"/>
              </a:spcBef>
              <a:spcAft>
                <a:spcPts val="0"/>
              </a:spcAft>
              <a:buSzPts val="16000"/>
              <a:buNone/>
              <a:defRPr sz="16000"/>
            </a:lvl9pPr>
          </a:lstStyle>
          <a:p>
            <a:r>
              <a:t>xx%</a:t>
            </a:r>
          </a:p>
        </p:txBody>
      </p:sp>
      <p:sp>
        <p:nvSpPr>
          <p:cNvPr id="149" name="Google Shape;149;p27"/>
          <p:cNvSpPr txBox="1"/>
          <p:nvPr>
            <p:ph idx="1" type="body"/>
          </p:nvPr>
        </p:nvSpPr>
        <p:spPr>
          <a:xfrm>
            <a:off x="415600" y="4202967"/>
            <a:ext cx="11360700" cy="1734300"/>
          </a:xfrm>
          <a:prstGeom prst="rect">
            <a:avLst/>
          </a:prstGeom>
        </p:spPr>
        <p:txBody>
          <a:bodyPr anchorCtr="0" anchor="t" bIns="121900" lIns="121900" spcFirstLastPara="1" rIns="121900" wrap="square" tIns="121900">
            <a:normAutofit/>
          </a:bodyPr>
          <a:lstStyle>
            <a:lvl1pPr indent="-381000" lvl="0" marL="457200" rtl="0" algn="ctr">
              <a:spcBef>
                <a:spcPts val="0"/>
              </a:spcBef>
              <a:spcAft>
                <a:spcPts val="0"/>
              </a:spcAft>
              <a:buSzPts val="2400"/>
              <a:buChar char="●"/>
              <a:defRPr/>
            </a:lvl1pPr>
            <a:lvl2pPr indent="-349250" lvl="1" marL="914400" rtl="0" algn="ctr">
              <a:spcBef>
                <a:spcPts val="0"/>
              </a:spcBef>
              <a:spcAft>
                <a:spcPts val="0"/>
              </a:spcAft>
              <a:buSzPts val="1900"/>
              <a:buChar char="○"/>
              <a:defRPr/>
            </a:lvl2pPr>
            <a:lvl3pPr indent="-349250" lvl="2" marL="1371600" rtl="0" algn="ctr">
              <a:spcBef>
                <a:spcPts val="0"/>
              </a:spcBef>
              <a:spcAft>
                <a:spcPts val="0"/>
              </a:spcAft>
              <a:buSzPts val="1900"/>
              <a:buChar char="■"/>
              <a:defRPr/>
            </a:lvl3pPr>
            <a:lvl4pPr indent="-349250" lvl="3" marL="1828800" rtl="0" algn="ctr">
              <a:spcBef>
                <a:spcPts val="0"/>
              </a:spcBef>
              <a:spcAft>
                <a:spcPts val="0"/>
              </a:spcAft>
              <a:buSzPts val="1900"/>
              <a:buChar char="●"/>
              <a:defRPr/>
            </a:lvl4pPr>
            <a:lvl5pPr indent="-349250" lvl="4" marL="2286000" rtl="0" algn="ctr">
              <a:spcBef>
                <a:spcPts val="0"/>
              </a:spcBef>
              <a:spcAft>
                <a:spcPts val="0"/>
              </a:spcAft>
              <a:buSzPts val="1900"/>
              <a:buChar char="○"/>
              <a:defRPr/>
            </a:lvl5pPr>
            <a:lvl6pPr indent="-349250" lvl="5" marL="2743200" rtl="0" algn="ctr">
              <a:spcBef>
                <a:spcPts val="0"/>
              </a:spcBef>
              <a:spcAft>
                <a:spcPts val="0"/>
              </a:spcAft>
              <a:buSzPts val="1900"/>
              <a:buChar char="■"/>
              <a:defRPr/>
            </a:lvl6pPr>
            <a:lvl7pPr indent="-349250" lvl="6" marL="3200400" rtl="0" algn="ctr">
              <a:spcBef>
                <a:spcPts val="0"/>
              </a:spcBef>
              <a:spcAft>
                <a:spcPts val="0"/>
              </a:spcAft>
              <a:buSzPts val="1900"/>
              <a:buChar char="●"/>
              <a:defRPr/>
            </a:lvl7pPr>
            <a:lvl8pPr indent="-349250" lvl="7" marL="3657600" rtl="0" algn="ctr">
              <a:spcBef>
                <a:spcPts val="0"/>
              </a:spcBef>
              <a:spcAft>
                <a:spcPts val="0"/>
              </a:spcAft>
              <a:buSzPts val="1900"/>
              <a:buChar char="○"/>
              <a:defRPr/>
            </a:lvl8pPr>
            <a:lvl9pPr indent="-349250" lvl="8" marL="4114800" rtl="0" algn="ctr">
              <a:spcBef>
                <a:spcPts val="0"/>
              </a:spcBef>
              <a:spcAft>
                <a:spcPts val="0"/>
              </a:spcAft>
              <a:buSzPts val="1900"/>
              <a:buChar char="■"/>
              <a:defRPr/>
            </a:lvl9pPr>
          </a:lstStyle>
          <a:p/>
        </p:txBody>
      </p:sp>
      <p:sp>
        <p:nvSpPr>
          <p:cNvPr id="150" name="Google Shape;150;p2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8" name="Shape 28"/>
        <p:cNvGrpSpPr/>
        <p:nvPr/>
      </p:nvGrpSpPr>
      <p:grpSpPr>
        <a:xfrm>
          <a:off x="0" y="0"/>
          <a:ext cx="0" cy="0"/>
          <a:chOff x="0" y="0"/>
          <a:chExt cx="0" cy="0"/>
        </a:xfrm>
      </p:grpSpPr>
      <p:sp>
        <p:nvSpPr>
          <p:cNvPr id="29" name="Google Shape;29;p4"/>
          <p:cNvSpPr/>
          <p:nvPr/>
        </p:nvSpPr>
        <p:spPr>
          <a:xfrm>
            <a:off x="0" y="0"/>
            <a:ext cx="12192000" cy="6858000"/>
          </a:xfrm>
          <a:prstGeom prst="rect">
            <a:avLst/>
          </a:prstGeom>
          <a:solidFill>
            <a:schemeClr val="l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Calibri"/>
              <a:buNone/>
            </a:pPr>
            <a:r>
              <a:t/>
            </a:r>
            <a:endParaRPr b="0" i="0" sz="2400" u="none" cap="none" strike="noStrike">
              <a:solidFill>
                <a:schemeClr val="dk1"/>
              </a:solidFill>
              <a:latin typeface="Calibri"/>
              <a:ea typeface="Calibri"/>
              <a:cs typeface="Calibri"/>
              <a:sym typeface="Calibri"/>
            </a:endParaRPr>
          </a:p>
        </p:txBody>
      </p:sp>
      <p:cxnSp>
        <p:nvCxnSpPr>
          <p:cNvPr id="30" name="Google Shape;30;p4"/>
          <p:cNvCxnSpPr/>
          <p:nvPr/>
        </p:nvCxnSpPr>
        <p:spPr>
          <a:xfrm>
            <a:off x="4036629" y="0"/>
            <a:ext cx="0" cy="6844500"/>
          </a:xfrm>
          <a:prstGeom prst="straightConnector1">
            <a:avLst/>
          </a:prstGeom>
          <a:noFill/>
          <a:ln cap="flat" cmpd="sng" w="9525">
            <a:solidFill>
              <a:srgbClr val="F2F2F2"/>
            </a:solidFill>
            <a:prstDash val="solid"/>
            <a:miter lim="8000"/>
            <a:headEnd len="sm" w="sm" type="none"/>
            <a:tailEnd len="sm" w="sm" type="none"/>
          </a:ln>
          <a:effectLst>
            <a:outerShdw blurRad="50800" rotWithShape="0" algn="l" dist="38100">
              <a:srgbClr val="000000">
                <a:alpha val="40000"/>
              </a:srgbClr>
            </a:outerShdw>
          </a:effectLst>
        </p:spPr>
      </p:cxnSp>
      <p:sp>
        <p:nvSpPr>
          <p:cNvPr id="31" name="Google Shape;31;p4"/>
          <p:cNvSpPr/>
          <p:nvPr/>
        </p:nvSpPr>
        <p:spPr>
          <a:xfrm>
            <a:off x="0" y="0"/>
            <a:ext cx="40641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Calibri"/>
              <a:buNone/>
            </a:pPr>
            <a:r>
              <a:t/>
            </a:r>
            <a:endParaRPr b="0" i="0" sz="2400" u="none" cap="none" strike="noStrike">
              <a:solidFill>
                <a:schemeClr val="dk1"/>
              </a:solidFill>
              <a:latin typeface="Calibri"/>
              <a:ea typeface="Calibri"/>
              <a:cs typeface="Calibri"/>
              <a:sym typeface="Calibri"/>
            </a:endParaRPr>
          </a:p>
        </p:txBody>
      </p:sp>
      <p:sp>
        <p:nvSpPr>
          <p:cNvPr id="32" name="Google Shape;32;p4"/>
          <p:cNvSpPr txBox="1"/>
          <p:nvPr>
            <p:ph type="title"/>
          </p:nvPr>
        </p:nvSpPr>
        <p:spPr>
          <a:xfrm>
            <a:off x="378800" y="410633"/>
            <a:ext cx="3306300" cy="5691600"/>
          </a:xfrm>
          <a:prstGeom prst="rect">
            <a:avLst/>
          </a:prstGeom>
          <a:noFill/>
          <a:ln>
            <a:noFill/>
          </a:ln>
        </p:spPr>
        <p:txBody>
          <a:bodyPr anchorCtr="0" anchor="t" bIns="91425" lIns="91425" spcFirstLastPara="1" rIns="91425" wrap="square" tIns="91425">
            <a:normAutofit/>
          </a:bodyPr>
          <a:lstStyle>
            <a:lvl1pPr lvl="0" rtl="0" algn="l">
              <a:lnSpc>
                <a:spcPct val="100000"/>
              </a:lnSpc>
              <a:spcBef>
                <a:spcPts val="0"/>
              </a:spcBef>
              <a:spcAft>
                <a:spcPts val="0"/>
              </a:spcAft>
              <a:buClr>
                <a:schemeClr val="lt1"/>
              </a:buClr>
              <a:buSzPts val="3000"/>
              <a:buFont typeface="Calibri"/>
              <a:buNone/>
              <a:defRPr b="1" sz="4000">
                <a:solidFill>
                  <a:schemeClr val="lt1"/>
                </a:solidFill>
              </a:defRPr>
            </a:lvl1pPr>
            <a:lvl2pPr lvl="1" rtl="0" algn="l">
              <a:lnSpc>
                <a:spcPct val="100000"/>
              </a:lnSpc>
              <a:spcBef>
                <a:spcPts val="0"/>
              </a:spcBef>
              <a:spcAft>
                <a:spcPts val="0"/>
              </a:spcAft>
              <a:buClr>
                <a:schemeClr val="lt1"/>
              </a:buClr>
              <a:buSzPts val="3000"/>
              <a:buNone/>
              <a:defRPr b="1" sz="4000">
                <a:solidFill>
                  <a:schemeClr val="lt1"/>
                </a:solidFill>
              </a:defRPr>
            </a:lvl2pPr>
            <a:lvl3pPr lvl="2" rtl="0" algn="l">
              <a:lnSpc>
                <a:spcPct val="100000"/>
              </a:lnSpc>
              <a:spcBef>
                <a:spcPts val="0"/>
              </a:spcBef>
              <a:spcAft>
                <a:spcPts val="0"/>
              </a:spcAft>
              <a:buClr>
                <a:schemeClr val="lt1"/>
              </a:buClr>
              <a:buSzPts val="3000"/>
              <a:buNone/>
              <a:defRPr b="1" sz="4000">
                <a:solidFill>
                  <a:schemeClr val="lt1"/>
                </a:solidFill>
              </a:defRPr>
            </a:lvl3pPr>
            <a:lvl4pPr lvl="3" rtl="0" algn="l">
              <a:lnSpc>
                <a:spcPct val="100000"/>
              </a:lnSpc>
              <a:spcBef>
                <a:spcPts val="0"/>
              </a:spcBef>
              <a:spcAft>
                <a:spcPts val="0"/>
              </a:spcAft>
              <a:buClr>
                <a:schemeClr val="lt1"/>
              </a:buClr>
              <a:buSzPts val="3000"/>
              <a:buNone/>
              <a:defRPr b="1" sz="4000">
                <a:solidFill>
                  <a:schemeClr val="lt1"/>
                </a:solidFill>
              </a:defRPr>
            </a:lvl4pPr>
            <a:lvl5pPr lvl="4" rtl="0" algn="l">
              <a:lnSpc>
                <a:spcPct val="100000"/>
              </a:lnSpc>
              <a:spcBef>
                <a:spcPts val="0"/>
              </a:spcBef>
              <a:spcAft>
                <a:spcPts val="0"/>
              </a:spcAft>
              <a:buClr>
                <a:schemeClr val="lt1"/>
              </a:buClr>
              <a:buSzPts val="3000"/>
              <a:buNone/>
              <a:defRPr b="1" sz="4000">
                <a:solidFill>
                  <a:schemeClr val="lt1"/>
                </a:solidFill>
              </a:defRPr>
            </a:lvl5pPr>
            <a:lvl6pPr lvl="5" rtl="0" algn="l">
              <a:lnSpc>
                <a:spcPct val="100000"/>
              </a:lnSpc>
              <a:spcBef>
                <a:spcPts val="0"/>
              </a:spcBef>
              <a:spcAft>
                <a:spcPts val="0"/>
              </a:spcAft>
              <a:buClr>
                <a:schemeClr val="lt1"/>
              </a:buClr>
              <a:buSzPts val="3000"/>
              <a:buNone/>
              <a:defRPr b="1" sz="4000">
                <a:solidFill>
                  <a:schemeClr val="lt1"/>
                </a:solidFill>
              </a:defRPr>
            </a:lvl6pPr>
            <a:lvl7pPr lvl="6" rtl="0" algn="l">
              <a:lnSpc>
                <a:spcPct val="100000"/>
              </a:lnSpc>
              <a:spcBef>
                <a:spcPts val="0"/>
              </a:spcBef>
              <a:spcAft>
                <a:spcPts val="0"/>
              </a:spcAft>
              <a:buClr>
                <a:schemeClr val="lt1"/>
              </a:buClr>
              <a:buSzPts val="3000"/>
              <a:buNone/>
              <a:defRPr b="1" sz="4000">
                <a:solidFill>
                  <a:schemeClr val="lt1"/>
                </a:solidFill>
              </a:defRPr>
            </a:lvl7pPr>
            <a:lvl8pPr lvl="7" rtl="0" algn="l">
              <a:lnSpc>
                <a:spcPct val="100000"/>
              </a:lnSpc>
              <a:spcBef>
                <a:spcPts val="0"/>
              </a:spcBef>
              <a:spcAft>
                <a:spcPts val="0"/>
              </a:spcAft>
              <a:buClr>
                <a:schemeClr val="lt1"/>
              </a:buClr>
              <a:buSzPts val="3000"/>
              <a:buNone/>
              <a:defRPr b="1" sz="4000">
                <a:solidFill>
                  <a:schemeClr val="lt1"/>
                </a:solidFill>
              </a:defRPr>
            </a:lvl8pPr>
            <a:lvl9pPr lvl="8" rtl="0" algn="l">
              <a:lnSpc>
                <a:spcPct val="100000"/>
              </a:lnSpc>
              <a:spcBef>
                <a:spcPts val="0"/>
              </a:spcBef>
              <a:spcAft>
                <a:spcPts val="0"/>
              </a:spcAft>
              <a:buClr>
                <a:schemeClr val="lt1"/>
              </a:buClr>
              <a:buSzPts val="3000"/>
              <a:buNone/>
              <a:defRPr b="1" sz="4000">
                <a:solidFill>
                  <a:schemeClr val="lt1"/>
                </a:solidFill>
              </a:defRPr>
            </a:lvl9pPr>
          </a:lstStyle>
          <a:p/>
        </p:txBody>
      </p:sp>
      <p:sp>
        <p:nvSpPr>
          <p:cNvPr id="33" name="Google Shape;33;p4"/>
          <p:cNvSpPr txBox="1"/>
          <p:nvPr>
            <p:ph idx="1" type="body"/>
          </p:nvPr>
        </p:nvSpPr>
        <p:spPr>
          <a:xfrm>
            <a:off x="4508133" y="410633"/>
            <a:ext cx="7268400" cy="5691600"/>
          </a:xfrm>
          <a:prstGeom prst="rect">
            <a:avLst/>
          </a:prstGeom>
          <a:noFill/>
          <a:ln>
            <a:noFill/>
          </a:ln>
        </p:spPr>
        <p:txBody>
          <a:bodyPr anchorCtr="0" anchor="t" bIns="91425" lIns="91425" spcFirstLastPara="1" rIns="91425" wrap="square" tIns="91425">
            <a:normAutofit/>
          </a:bodyPr>
          <a:lstStyle>
            <a:lvl1pPr indent="-342900" lvl="0" marL="457200" rtl="0" algn="l">
              <a:lnSpc>
                <a:spcPct val="115000"/>
              </a:lnSpc>
              <a:spcBef>
                <a:spcPts val="0"/>
              </a:spcBef>
              <a:spcAft>
                <a:spcPts val="0"/>
              </a:spcAft>
              <a:buClr>
                <a:schemeClr val="dk2"/>
              </a:buClr>
              <a:buSzPts val="1800"/>
              <a:buChar char="●"/>
              <a:defRPr sz="2400">
                <a:solidFill>
                  <a:schemeClr val="dk2"/>
                </a:solidFill>
              </a:defRPr>
            </a:lvl1pPr>
            <a:lvl2pPr indent="-317500" lvl="1" marL="914400" rtl="0" algn="l">
              <a:lnSpc>
                <a:spcPct val="115000"/>
              </a:lnSpc>
              <a:spcBef>
                <a:spcPts val="0"/>
              </a:spcBef>
              <a:spcAft>
                <a:spcPts val="0"/>
              </a:spcAft>
              <a:buClr>
                <a:schemeClr val="dk2"/>
              </a:buClr>
              <a:buSzPts val="1400"/>
              <a:buChar char="○"/>
              <a:defRPr sz="1867">
                <a:solidFill>
                  <a:schemeClr val="dk2"/>
                </a:solidFill>
              </a:defRPr>
            </a:lvl2pPr>
            <a:lvl3pPr indent="-317500" lvl="2" marL="1371600" rtl="0" algn="l">
              <a:lnSpc>
                <a:spcPct val="115000"/>
              </a:lnSpc>
              <a:spcBef>
                <a:spcPts val="0"/>
              </a:spcBef>
              <a:spcAft>
                <a:spcPts val="0"/>
              </a:spcAft>
              <a:buClr>
                <a:schemeClr val="dk2"/>
              </a:buClr>
              <a:buSzPts val="1400"/>
              <a:buChar char="■"/>
              <a:defRPr sz="1867">
                <a:solidFill>
                  <a:schemeClr val="dk2"/>
                </a:solidFill>
              </a:defRPr>
            </a:lvl3pPr>
            <a:lvl4pPr indent="-317500" lvl="3" marL="1828800" rtl="0" algn="l">
              <a:lnSpc>
                <a:spcPct val="115000"/>
              </a:lnSpc>
              <a:spcBef>
                <a:spcPts val="0"/>
              </a:spcBef>
              <a:spcAft>
                <a:spcPts val="0"/>
              </a:spcAft>
              <a:buClr>
                <a:schemeClr val="dk2"/>
              </a:buClr>
              <a:buSzPts val="1400"/>
              <a:buChar char="●"/>
              <a:defRPr sz="1867">
                <a:solidFill>
                  <a:schemeClr val="dk2"/>
                </a:solidFill>
              </a:defRPr>
            </a:lvl4pPr>
            <a:lvl5pPr indent="-317500" lvl="4" marL="2286000" rtl="0" algn="l">
              <a:lnSpc>
                <a:spcPct val="115000"/>
              </a:lnSpc>
              <a:spcBef>
                <a:spcPts val="0"/>
              </a:spcBef>
              <a:spcAft>
                <a:spcPts val="0"/>
              </a:spcAft>
              <a:buClr>
                <a:schemeClr val="dk2"/>
              </a:buClr>
              <a:buSzPts val="1400"/>
              <a:buChar char="○"/>
              <a:defRPr sz="1867">
                <a:solidFill>
                  <a:schemeClr val="dk2"/>
                </a:solidFill>
              </a:defRPr>
            </a:lvl5pPr>
            <a:lvl6pPr indent="-317500" lvl="5" marL="2743200" rtl="0" algn="l">
              <a:lnSpc>
                <a:spcPct val="115000"/>
              </a:lnSpc>
              <a:spcBef>
                <a:spcPts val="0"/>
              </a:spcBef>
              <a:spcAft>
                <a:spcPts val="0"/>
              </a:spcAft>
              <a:buClr>
                <a:schemeClr val="dk2"/>
              </a:buClr>
              <a:buSzPts val="1400"/>
              <a:buChar char="■"/>
              <a:defRPr sz="1867">
                <a:solidFill>
                  <a:schemeClr val="dk2"/>
                </a:solidFill>
              </a:defRPr>
            </a:lvl6pPr>
            <a:lvl7pPr indent="-317500" lvl="6" marL="3200400" rtl="0" algn="l">
              <a:lnSpc>
                <a:spcPct val="115000"/>
              </a:lnSpc>
              <a:spcBef>
                <a:spcPts val="0"/>
              </a:spcBef>
              <a:spcAft>
                <a:spcPts val="0"/>
              </a:spcAft>
              <a:buClr>
                <a:schemeClr val="dk2"/>
              </a:buClr>
              <a:buSzPts val="1400"/>
              <a:buChar char="●"/>
              <a:defRPr sz="1867">
                <a:solidFill>
                  <a:schemeClr val="dk2"/>
                </a:solidFill>
              </a:defRPr>
            </a:lvl7pPr>
            <a:lvl8pPr indent="-317500" lvl="7" marL="3657600" rtl="0" algn="l">
              <a:lnSpc>
                <a:spcPct val="115000"/>
              </a:lnSpc>
              <a:spcBef>
                <a:spcPts val="0"/>
              </a:spcBef>
              <a:spcAft>
                <a:spcPts val="0"/>
              </a:spcAft>
              <a:buClr>
                <a:schemeClr val="dk2"/>
              </a:buClr>
              <a:buSzPts val="1400"/>
              <a:buChar char="○"/>
              <a:defRPr sz="1867">
                <a:solidFill>
                  <a:schemeClr val="dk2"/>
                </a:solidFill>
              </a:defRPr>
            </a:lvl8pPr>
            <a:lvl9pPr indent="-317500" lvl="8" marL="4114800" rtl="0" algn="l">
              <a:lnSpc>
                <a:spcPct val="115000"/>
              </a:lnSpc>
              <a:spcBef>
                <a:spcPts val="0"/>
              </a:spcBef>
              <a:spcAft>
                <a:spcPts val="0"/>
              </a:spcAft>
              <a:buClr>
                <a:schemeClr val="dk2"/>
              </a:buClr>
              <a:buSzPts val="1400"/>
              <a:buChar char="■"/>
              <a:defRPr sz="1867">
                <a:solidFill>
                  <a:schemeClr val="dk2"/>
                </a:solidFill>
              </a:defRPr>
            </a:lvl9pPr>
          </a:lstStyle>
          <a:p/>
        </p:txBody>
      </p:sp>
      <p:sp>
        <p:nvSpPr>
          <p:cNvPr id="34" name="Google Shape;34;p4"/>
          <p:cNvSpPr txBox="1"/>
          <p:nvPr>
            <p:ph idx="12" type="sldNum"/>
          </p:nvPr>
        </p:nvSpPr>
        <p:spPr>
          <a:xfrm>
            <a:off x="11296611" y="6217623"/>
            <a:ext cx="731700" cy="5247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1pPr>
            <a:lvl2pPr indent="0" lvl="1"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2pPr>
            <a:lvl3pPr indent="0" lvl="2"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3pPr>
            <a:lvl4pPr indent="0" lvl="3"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4pPr>
            <a:lvl5pPr indent="0" lvl="4"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5pPr>
            <a:lvl6pPr indent="0" lvl="5"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6pPr>
            <a:lvl7pPr indent="0" lvl="6"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7pPr>
            <a:lvl8pPr indent="0" lvl="7"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8pPr>
            <a:lvl9pPr indent="0" lvl="8" marL="0" marR="0" rtl="0" algn="r">
              <a:lnSpc>
                <a:spcPct val="100000"/>
              </a:lnSpc>
              <a:spcBef>
                <a:spcPts val="0"/>
              </a:spcBef>
              <a:spcAft>
                <a:spcPts val="0"/>
              </a:spcAft>
              <a:buClr>
                <a:schemeClr val="dk2"/>
              </a:buClr>
              <a:buSzPts val="1333"/>
              <a:buFont typeface="Calibri"/>
              <a:buNone/>
              <a:defRPr b="0" i="0" sz="1333" u="none" cap="none" strike="noStrike">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5" name="Shape 35"/>
        <p:cNvGrpSpPr/>
        <p:nvPr/>
      </p:nvGrpSpPr>
      <p:grpSpPr>
        <a:xfrm>
          <a:off x="0" y="0"/>
          <a:ext cx="0" cy="0"/>
          <a:chOff x="0" y="0"/>
          <a:chExt cx="0" cy="0"/>
        </a:xfrm>
      </p:grpSpPr>
      <p:sp>
        <p:nvSpPr>
          <p:cNvPr id="36" name="Google Shape;36;p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7" name="Google Shape;37;p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38" name="Google Shape;38;p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9" name="Google Shape;39;p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0" name="Google Shape;40;p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1" name="Shape 41"/>
        <p:cNvGrpSpPr/>
        <p:nvPr/>
      </p:nvGrpSpPr>
      <p:grpSpPr>
        <a:xfrm>
          <a:off x="0" y="0"/>
          <a:ext cx="0" cy="0"/>
          <a:chOff x="0" y="0"/>
          <a:chExt cx="0" cy="0"/>
        </a:xfrm>
      </p:grpSpPr>
      <p:sp>
        <p:nvSpPr>
          <p:cNvPr id="42" name="Google Shape;42;p6"/>
          <p:cNvSpPr txBox="1"/>
          <p:nvPr>
            <p:ph type="title"/>
          </p:nvPr>
        </p:nvSpPr>
        <p:spPr>
          <a:xfrm>
            <a:off x="831850" y="1709738"/>
            <a:ext cx="10515600" cy="28527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1"/>
              </a:buClr>
              <a:buSzPts val="6000"/>
              <a:buFont typeface="Calibri"/>
              <a:buNone/>
              <a:defRPr sz="60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3" name="Google Shape;43;p6"/>
          <p:cNvSpPr txBox="1"/>
          <p:nvPr>
            <p:ph idx="1" type="body"/>
          </p:nvPr>
        </p:nvSpPr>
        <p:spPr>
          <a:xfrm>
            <a:off x="831850" y="4589463"/>
            <a:ext cx="10515600" cy="1500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rgbClr val="888888"/>
              </a:buClr>
              <a:buSzPts val="2400"/>
              <a:buNone/>
              <a:defRPr sz="2400">
                <a:solidFill>
                  <a:srgbClr val="888888"/>
                </a:solidFill>
              </a:defRPr>
            </a:lvl1pPr>
            <a:lvl2pPr indent="-228600" lvl="1" marL="914400" rtl="0" algn="l">
              <a:lnSpc>
                <a:spcPct val="90000"/>
              </a:lnSpc>
              <a:spcBef>
                <a:spcPts val="500"/>
              </a:spcBef>
              <a:spcAft>
                <a:spcPts val="0"/>
              </a:spcAft>
              <a:buClr>
                <a:srgbClr val="888888"/>
              </a:buClr>
              <a:buSzPts val="2000"/>
              <a:buNone/>
              <a:defRPr sz="2000">
                <a:solidFill>
                  <a:srgbClr val="888888"/>
                </a:solidFill>
              </a:defRPr>
            </a:lvl2pPr>
            <a:lvl3pPr indent="-228600" lvl="2" marL="1371600" rtl="0" algn="l">
              <a:lnSpc>
                <a:spcPct val="90000"/>
              </a:lnSpc>
              <a:spcBef>
                <a:spcPts val="500"/>
              </a:spcBef>
              <a:spcAft>
                <a:spcPts val="0"/>
              </a:spcAft>
              <a:buClr>
                <a:srgbClr val="888888"/>
              </a:buClr>
              <a:buSzPts val="1800"/>
              <a:buNone/>
              <a:defRPr sz="1800">
                <a:solidFill>
                  <a:srgbClr val="888888"/>
                </a:solidFill>
              </a:defRPr>
            </a:lvl3pPr>
            <a:lvl4pPr indent="-228600" lvl="3" marL="1828800" rtl="0" algn="l">
              <a:lnSpc>
                <a:spcPct val="90000"/>
              </a:lnSpc>
              <a:spcBef>
                <a:spcPts val="500"/>
              </a:spcBef>
              <a:spcAft>
                <a:spcPts val="0"/>
              </a:spcAft>
              <a:buClr>
                <a:srgbClr val="888888"/>
              </a:buClr>
              <a:buSzPts val="1600"/>
              <a:buNone/>
              <a:defRPr sz="1600">
                <a:solidFill>
                  <a:srgbClr val="888888"/>
                </a:solidFill>
              </a:defRPr>
            </a:lvl4pPr>
            <a:lvl5pPr indent="-228600" lvl="4" marL="2286000" rtl="0" algn="l">
              <a:lnSpc>
                <a:spcPct val="90000"/>
              </a:lnSpc>
              <a:spcBef>
                <a:spcPts val="500"/>
              </a:spcBef>
              <a:spcAft>
                <a:spcPts val="0"/>
              </a:spcAft>
              <a:buClr>
                <a:srgbClr val="888888"/>
              </a:buClr>
              <a:buSzPts val="1600"/>
              <a:buNone/>
              <a:defRPr sz="1600">
                <a:solidFill>
                  <a:srgbClr val="888888"/>
                </a:solidFill>
              </a:defRPr>
            </a:lvl5pPr>
            <a:lvl6pPr indent="-228600" lvl="5" marL="2743200" rtl="0" algn="l">
              <a:lnSpc>
                <a:spcPct val="90000"/>
              </a:lnSpc>
              <a:spcBef>
                <a:spcPts val="500"/>
              </a:spcBef>
              <a:spcAft>
                <a:spcPts val="0"/>
              </a:spcAft>
              <a:buClr>
                <a:srgbClr val="888888"/>
              </a:buClr>
              <a:buSzPts val="1600"/>
              <a:buNone/>
              <a:defRPr sz="1600">
                <a:solidFill>
                  <a:srgbClr val="888888"/>
                </a:solidFill>
              </a:defRPr>
            </a:lvl6pPr>
            <a:lvl7pPr indent="-228600" lvl="6" marL="3200400" rtl="0" algn="l">
              <a:lnSpc>
                <a:spcPct val="90000"/>
              </a:lnSpc>
              <a:spcBef>
                <a:spcPts val="500"/>
              </a:spcBef>
              <a:spcAft>
                <a:spcPts val="0"/>
              </a:spcAft>
              <a:buClr>
                <a:srgbClr val="888888"/>
              </a:buClr>
              <a:buSzPts val="1600"/>
              <a:buNone/>
              <a:defRPr sz="1600">
                <a:solidFill>
                  <a:srgbClr val="888888"/>
                </a:solidFill>
              </a:defRPr>
            </a:lvl7pPr>
            <a:lvl8pPr indent="-228600" lvl="7" marL="3657600" rtl="0" algn="l">
              <a:lnSpc>
                <a:spcPct val="90000"/>
              </a:lnSpc>
              <a:spcBef>
                <a:spcPts val="500"/>
              </a:spcBef>
              <a:spcAft>
                <a:spcPts val="0"/>
              </a:spcAft>
              <a:buClr>
                <a:srgbClr val="888888"/>
              </a:buClr>
              <a:buSzPts val="1600"/>
              <a:buNone/>
              <a:defRPr sz="1600">
                <a:solidFill>
                  <a:srgbClr val="888888"/>
                </a:solidFill>
              </a:defRPr>
            </a:lvl8pPr>
            <a:lvl9pPr indent="-228600" lvl="8" marL="4114800" rtl="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5" name="Google Shape;45;p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6" name="Google Shape;46;p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7" name="Shape 47"/>
        <p:cNvGrpSpPr/>
        <p:nvPr/>
      </p:nvGrpSpPr>
      <p:grpSpPr>
        <a:xfrm>
          <a:off x="0" y="0"/>
          <a:ext cx="0" cy="0"/>
          <a:chOff x="0" y="0"/>
          <a:chExt cx="0" cy="0"/>
        </a:xfrm>
      </p:grpSpPr>
      <p:sp>
        <p:nvSpPr>
          <p:cNvPr id="48" name="Google Shape;48;p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9" name="Google Shape;49;p7"/>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50" name="Google Shape;50;p7"/>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51" name="Google Shape;51;p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2" name="Google Shape;52;p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3" name="Google Shape;53;p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4" name="Shape 54"/>
        <p:cNvGrpSpPr/>
        <p:nvPr/>
      </p:nvGrpSpPr>
      <p:grpSpPr>
        <a:xfrm>
          <a:off x="0" y="0"/>
          <a:ext cx="0" cy="0"/>
          <a:chOff x="0" y="0"/>
          <a:chExt cx="0" cy="0"/>
        </a:xfrm>
      </p:grpSpPr>
      <p:sp>
        <p:nvSpPr>
          <p:cNvPr id="55" name="Google Shape;55;p8"/>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6" name="Google Shape;56;p8"/>
          <p:cNvSpPr txBox="1"/>
          <p:nvPr>
            <p:ph idx="1" type="body"/>
          </p:nvPr>
        </p:nvSpPr>
        <p:spPr>
          <a:xfrm>
            <a:off x="839788" y="1681163"/>
            <a:ext cx="5157900" cy="823800"/>
          </a:xfrm>
          <a:prstGeom prst="rect">
            <a:avLst/>
          </a:prstGeom>
          <a:noFill/>
          <a:ln>
            <a:noFill/>
          </a:ln>
        </p:spPr>
        <p:txBody>
          <a:bodyPr anchorCtr="0" anchor="b" bIns="45700" lIns="91425" spcFirstLastPara="1" rIns="91425" wrap="square" tIns="45700">
            <a:normAutofit/>
          </a:bodyPr>
          <a:lstStyle>
            <a:lvl1pPr indent="-228600" lvl="0" marL="457200" rtl="0" algn="l">
              <a:lnSpc>
                <a:spcPct val="90000"/>
              </a:lnSpc>
              <a:spcBef>
                <a:spcPts val="1000"/>
              </a:spcBef>
              <a:spcAft>
                <a:spcPts val="0"/>
              </a:spcAft>
              <a:buClr>
                <a:schemeClr val="dk1"/>
              </a:buClr>
              <a:buSzPts val="2400"/>
              <a:buNone/>
              <a:defRPr b="1" sz="2400"/>
            </a:lvl1pPr>
            <a:lvl2pPr indent="-228600" lvl="1" marL="914400" rtl="0" algn="l">
              <a:lnSpc>
                <a:spcPct val="90000"/>
              </a:lnSpc>
              <a:spcBef>
                <a:spcPts val="500"/>
              </a:spcBef>
              <a:spcAft>
                <a:spcPts val="0"/>
              </a:spcAft>
              <a:buClr>
                <a:schemeClr val="dk1"/>
              </a:buClr>
              <a:buSzPts val="2000"/>
              <a:buNone/>
              <a:defRPr b="1" sz="2000"/>
            </a:lvl2pPr>
            <a:lvl3pPr indent="-228600" lvl="2" marL="1371600" rtl="0" algn="l">
              <a:lnSpc>
                <a:spcPct val="90000"/>
              </a:lnSpc>
              <a:spcBef>
                <a:spcPts val="500"/>
              </a:spcBef>
              <a:spcAft>
                <a:spcPts val="0"/>
              </a:spcAft>
              <a:buClr>
                <a:schemeClr val="dk1"/>
              </a:buClr>
              <a:buSzPts val="1800"/>
              <a:buNone/>
              <a:defRPr b="1" sz="1800"/>
            </a:lvl3pPr>
            <a:lvl4pPr indent="-228600" lvl="3" marL="1828800" rtl="0" algn="l">
              <a:lnSpc>
                <a:spcPct val="90000"/>
              </a:lnSpc>
              <a:spcBef>
                <a:spcPts val="500"/>
              </a:spcBef>
              <a:spcAft>
                <a:spcPts val="0"/>
              </a:spcAft>
              <a:buClr>
                <a:schemeClr val="dk1"/>
              </a:buClr>
              <a:buSzPts val="1600"/>
              <a:buNone/>
              <a:defRPr b="1" sz="1600"/>
            </a:lvl4pPr>
            <a:lvl5pPr indent="-228600" lvl="4" marL="2286000" rtl="0" algn="l">
              <a:lnSpc>
                <a:spcPct val="90000"/>
              </a:lnSpc>
              <a:spcBef>
                <a:spcPts val="500"/>
              </a:spcBef>
              <a:spcAft>
                <a:spcPts val="0"/>
              </a:spcAft>
              <a:buClr>
                <a:schemeClr val="dk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57" name="Google Shape;57;p8"/>
          <p:cNvSpPr txBox="1"/>
          <p:nvPr>
            <p:ph idx="2" type="body"/>
          </p:nvPr>
        </p:nvSpPr>
        <p:spPr>
          <a:xfrm>
            <a:off x="839788" y="2505075"/>
            <a:ext cx="5157900" cy="36846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58" name="Google Shape;58;p8"/>
          <p:cNvSpPr txBox="1"/>
          <p:nvPr>
            <p:ph idx="3" type="body"/>
          </p:nvPr>
        </p:nvSpPr>
        <p:spPr>
          <a:xfrm>
            <a:off x="6172200" y="1681163"/>
            <a:ext cx="5183100" cy="823800"/>
          </a:xfrm>
          <a:prstGeom prst="rect">
            <a:avLst/>
          </a:prstGeom>
          <a:noFill/>
          <a:ln>
            <a:noFill/>
          </a:ln>
        </p:spPr>
        <p:txBody>
          <a:bodyPr anchorCtr="0" anchor="b" bIns="45700" lIns="91425" spcFirstLastPara="1" rIns="91425" wrap="square" tIns="45700">
            <a:normAutofit/>
          </a:bodyPr>
          <a:lstStyle>
            <a:lvl1pPr indent="-228600" lvl="0" marL="457200" rtl="0" algn="l">
              <a:lnSpc>
                <a:spcPct val="90000"/>
              </a:lnSpc>
              <a:spcBef>
                <a:spcPts val="1000"/>
              </a:spcBef>
              <a:spcAft>
                <a:spcPts val="0"/>
              </a:spcAft>
              <a:buClr>
                <a:schemeClr val="dk1"/>
              </a:buClr>
              <a:buSzPts val="2400"/>
              <a:buNone/>
              <a:defRPr b="1" sz="2400"/>
            </a:lvl1pPr>
            <a:lvl2pPr indent="-228600" lvl="1" marL="914400" rtl="0" algn="l">
              <a:lnSpc>
                <a:spcPct val="90000"/>
              </a:lnSpc>
              <a:spcBef>
                <a:spcPts val="500"/>
              </a:spcBef>
              <a:spcAft>
                <a:spcPts val="0"/>
              </a:spcAft>
              <a:buClr>
                <a:schemeClr val="dk1"/>
              </a:buClr>
              <a:buSzPts val="2000"/>
              <a:buNone/>
              <a:defRPr b="1" sz="2000"/>
            </a:lvl2pPr>
            <a:lvl3pPr indent="-228600" lvl="2" marL="1371600" rtl="0" algn="l">
              <a:lnSpc>
                <a:spcPct val="90000"/>
              </a:lnSpc>
              <a:spcBef>
                <a:spcPts val="500"/>
              </a:spcBef>
              <a:spcAft>
                <a:spcPts val="0"/>
              </a:spcAft>
              <a:buClr>
                <a:schemeClr val="dk1"/>
              </a:buClr>
              <a:buSzPts val="1800"/>
              <a:buNone/>
              <a:defRPr b="1" sz="1800"/>
            </a:lvl3pPr>
            <a:lvl4pPr indent="-228600" lvl="3" marL="1828800" rtl="0" algn="l">
              <a:lnSpc>
                <a:spcPct val="90000"/>
              </a:lnSpc>
              <a:spcBef>
                <a:spcPts val="500"/>
              </a:spcBef>
              <a:spcAft>
                <a:spcPts val="0"/>
              </a:spcAft>
              <a:buClr>
                <a:schemeClr val="dk1"/>
              </a:buClr>
              <a:buSzPts val="1600"/>
              <a:buNone/>
              <a:defRPr b="1" sz="1600"/>
            </a:lvl4pPr>
            <a:lvl5pPr indent="-228600" lvl="4" marL="2286000" rtl="0" algn="l">
              <a:lnSpc>
                <a:spcPct val="90000"/>
              </a:lnSpc>
              <a:spcBef>
                <a:spcPts val="500"/>
              </a:spcBef>
              <a:spcAft>
                <a:spcPts val="0"/>
              </a:spcAft>
              <a:buClr>
                <a:schemeClr val="dk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59" name="Google Shape;59;p8"/>
          <p:cNvSpPr txBox="1"/>
          <p:nvPr>
            <p:ph idx="4" type="body"/>
          </p:nvPr>
        </p:nvSpPr>
        <p:spPr>
          <a:xfrm>
            <a:off x="6172200" y="2505075"/>
            <a:ext cx="5183100" cy="36846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342900" lvl="1" marL="914400" rtl="0" algn="l">
              <a:lnSpc>
                <a:spcPct val="90000"/>
              </a:lnSpc>
              <a:spcBef>
                <a:spcPts val="500"/>
              </a:spcBef>
              <a:spcAft>
                <a:spcPts val="0"/>
              </a:spcAft>
              <a:buClr>
                <a:schemeClr val="dk1"/>
              </a:buClr>
              <a:buSzPts val="1800"/>
              <a:buChar char="•"/>
              <a:defRPr/>
            </a:lvl2pPr>
            <a:lvl3pPr indent="-342900" lvl="2" marL="1371600" rtl="0" algn="l">
              <a:lnSpc>
                <a:spcPct val="90000"/>
              </a:lnSpc>
              <a:spcBef>
                <a:spcPts val="500"/>
              </a:spcBef>
              <a:spcAft>
                <a:spcPts val="0"/>
              </a:spcAft>
              <a:buClr>
                <a:schemeClr val="dk1"/>
              </a:buClr>
              <a:buSzPts val="1800"/>
              <a:buChar char="•"/>
              <a:defRPr/>
            </a:lvl3pPr>
            <a:lvl4pPr indent="-342900" lvl="3" marL="1828800" rtl="0" algn="l">
              <a:lnSpc>
                <a:spcPct val="90000"/>
              </a:lnSpc>
              <a:spcBef>
                <a:spcPts val="500"/>
              </a:spcBef>
              <a:spcAft>
                <a:spcPts val="0"/>
              </a:spcAft>
              <a:buClr>
                <a:schemeClr val="dk1"/>
              </a:buClr>
              <a:buSzPts val="1800"/>
              <a:buChar char="•"/>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60" name="Google Shape;60;p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1" name="Google Shape;61;p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2" name="Google Shape;62;p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3" name="Shape 63"/>
        <p:cNvGrpSpPr/>
        <p:nvPr/>
      </p:nvGrpSpPr>
      <p:grpSpPr>
        <a:xfrm>
          <a:off x="0" y="0"/>
          <a:ext cx="0" cy="0"/>
          <a:chOff x="0" y="0"/>
          <a:chExt cx="0" cy="0"/>
        </a:xfrm>
      </p:grpSpPr>
      <p:sp>
        <p:nvSpPr>
          <p:cNvPr id="64" name="Google Shape;64;p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5" name="Google Shape;65;p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6" name="Google Shape;66;p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7" name="Google Shape;67;p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8" name="Shape 68"/>
        <p:cNvGrpSpPr/>
        <p:nvPr/>
      </p:nvGrpSpPr>
      <p:grpSpPr>
        <a:xfrm>
          <a:off x="0" y="0"/>
          <a:ext cx="0" cy="0"/>
          <a:chOff x="0" y="0"/>
          <a:chExt cx="0" cy="0"/>
        </a:xfrm>
      </p:grpSpPr>
      <p:sp>
        <p:nvSpPr>
          <p:cNvPr id="69" name="Google Shape;69;p1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rtl="0" algn="ctr">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0" Type="http://schemas.openxmlformats.org/officeDocument/2006/relationships/slideLayout" Target="../slideLayouts/slideLayout25.xml"/><Relationship Id="rId12" Type="http://schemas.openxmlformats.org/officeDocument/2006/relationships/theme" Target="../theme/theme3.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D7AFF9"/>
        </a:solidFill>
      </p:bgPr>
    </p:bg>
    <p:spTree>
      <p:nvGrpSpPr>
        <p:cNvPr id="108" name="Shape 108"/>
        <p:cNvGrpSpPr/>
        <p:nvPr/>
      </p:nvGrpSpPr>
      <p:grpSpPr>
        <a:xfrm>
          <a:off x="0" y="0"/>
          <a:ext cx="0" cy="0"/>
          <a:chOff x="0" y="0"/>
          <a:chExt cx="0" cy="0"/>
        </a:xfrm>
      </p:grpSpPr>
      <p:sp>
        <p:nvSpPr>
          <p:cNvPr id="109" name="Google Shape;109;p17"/>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rtl="0">
              <a:spcBef>
                <a:spcPts val="0"/>
              </a:spcBef>
              <a:spcAft>
                <a:spcPts val="0"/>
              </a:spcAft>
              <a:buClr>
                <a:schemeClr val="dk1"/>
              </a:buClr>
              <a:buSzPts val="3700"/>
              <a:buNone/>
              <a:defRPr sz="3700">
                <a:solidFill>
                  <a:schemeClr val="dk1"/>
                </a:solidFill>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p:txBody>
      </p:sp>
      <p:sp>
        <p:nvSpPr>
          <p:cNvPr id="110" name="Google Shape;110;p17"/>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rtl="0">
              <a:lnSpc>
                <a:spcPct val="115000"/>
              </a:lnSpc>
              <a:spcBef>
                <a:spcPts val="0"/>
              </a:spcBef>
              <a:spcAft>
                <a:spcPts val="0"/>
              </a:spcAft>
              <a:buClr>
                <a:schemeClr val="dk2"/>
              </a:buClr>
              <a:buSzPts val="2400"/>
              <a:buChar char="●"/>
              <a:defRPr sz="2400">
                <a:solidFill>
                  <a:schemeClr val="dk2"/>
                </a:solidFill>
              </a:defRPr>
            </a:lvl1pPr>
            <a:lvl2pPr indent="-349250" lvl="1" marL="914400" rtl="0">
              <a:lnSpc>
                <a:spcPct val="115000"/>
              </a:lnSpc>
              <a:spcBef>
                <a:spcPts val="0"/>
              </a:spcBef>
              <a:spcAft>
                <a:spcPts val="0"/>
              </a:spcAft>
              <a:buClr>
                <a:schemeClr val="dk2"/>
              </a:buClr>
              <a:buSzPts val="1900"/>
              <a:buChar char="○"/>
              <a:defRPr sz="1900">
                <a:solidFill>
                  <a:schemeClr val="dk2"/>
                </a:solidFill>
              </a:defRPr>
            </a:lvl2pPr>
            <a:lvl3pPr indent="-349250" lvl="2" marL="1371600" rtl="0">
              <a:lnSpc>
                <a:spcPct val="115000"/>
              </a:lnSpc>
              <a:spcBef>
                <a:spcPts val="0"/>
              </a:spcBef>
              <a:spcAft>
                <a:spcPts val="0"/>
              </a:spcAft>
              <a:buClr>
                <a:schemeClr val="dk2"/>
              </a:buClr>
              <a:buSzPts val="1900"/>
              <a:buChar char="■"/>
              <a:defRPr sz="1900">
                <a:solidFill>
                  <a:schemeClr val="dk2"/>
                </a:solidFill>
              </a:defRPr>
            </a:lvl3pPr>
            <a:lvl4pPr indent="-349250" lvl="3" marL="1828800" rtl="0">
              <a:lnSpc>
                <a:spcPct val="115000"/>
              </a:lnSpc>
              <a:spcBef>
                <a:spcPts val="0"/>
              </a:spcBef>
              <a:spcAft>
                <a:spcPts val="0"/>
              </a:spcAft>
              <a:buClr>
                <a:schemeClr val="dk2"/>
              </a:buClr>
              <a:buSzPts val="1900"/>
              <a:buChar char="●"/>
              <a:defRPr sz="1900">
                <a:solidFill>
                  <a:schemeClr val="dk2"/>
                </a:solidFill>
              </a:defRPr>
            </a:lvl4pPr>
            <a:lvl5pPr indent="-349250" lvl="4" marL="2286000" rtl="0">
              <a:lnSpc>
                <a:spcPct val="115000"/>
              </a:lnSpc>
              <a:spcBef>
                <a:spcPts val="0"/>
              </a:spcBef>
              <a:spcAft>
                <a:spcPts val="0"/>
              </a:spcAft>
              <a:buClr>
                <a:schemeClr val="dk2"/>
              </a:buClr>
              <a:buSzPts val="1900"/>
              <a:buChar char="○"/>
              <a:defRPr sz="1900">
                <a:solidFill>
                  <a:schemeClr val="dk2"/>
                </a:solidFill>
              </a:defRPr>
            </a:lvl5pPr>
            <a:lvl6pPr indent="-349250" lvl="5" marL="2743200" rtl="0">
              <a:lnSpc>
                <a:spcPct val="115000"/>
              </a:lnSpc>
              <a:spcBef>
                <a:spcPts val="0"/>
              </a:spcBef>
              <a:spcAft>
                <a:spcPts val="0"/>
              </a:spcAft>
              <a:buClr>
                <a:schemeClr val="dk2"/>
              </a:buClr>
              <a:buSzPts val="1900"/>
              <a:buChar char="■"/>
              <a:defRPr sz="1900">
                <a:solidFill>
                  <a:schemeClr val="dk2"/>
                </a:solidFill>
              </a:defRPr>
            </a:lvl6pPr>
            <a:lvl7pPr indent="-349250" lvl="6" marL="3200400" rtl="0">
              <a:lnSpc>
                <a:spcPct val="115000"/>
              </a:lnSpc>
              <a:spcBef>
                <a:spcPts val="0"/>
              </a:spcBef>
              <a:spcAft>
                <a:spcPts val="0"/>
              </a:spcAft>
              <a:buClr>
                <a:schemeClr val="dk2"/>
              </a:buClr>
              <a:buSzPts val="1900"/>
              <a:buChar char="●"/>
              <a:defRPr sz="1900">
                <a:solidFill>
                  <a:schemeClr val="dk2"/>
                </a:solidFill>
              </a:defRPr>
            </a:lvl7pPr>
            <a:lvl8pPr indent="-349250" lvl="7" marL="3657600" rtl="0">
              <a:lnSpc>
                <a:spcPct val="115000"/>
              </a:lnSpc>
              <a:spcBef>
                <a:spcPts val="0"/>
              </a:spcBef>
              <a:spcAft>
                <a:spcPts val="0"/>
              </a:spcAft>
              <a:buClr>
                <a:schemeClr val="dk2"/>
              </a:buClr>
              <a:buSzPts val="1900"/>
              <a:buChar char="○"/>
              <a:defRPr sz="1900">
                <a:solidFill>
                  <a:schemeClr val="dk2"/>
                </a:solidFill>
              </a:defRPr>
            </a:lvl8pPr>
            <a:lvl9pPr indent="-349250" lvl="8" marL="4114800" rtl="0">
              <a:lnSpc>
                <a:spcPct val="115000"/>
              </a:lnSpc>
              <a:spcBef>
                <a:spcPts val="0"/>
              </a:spcBef>
              <a:spcAft>
                <a:spcPts val="0"/>
              </a:spcAft>
              <a:buClr>
                <a:schemeClr val="dk2"/>
              </a:buClr>
              <a:buSzPts val="1900"/>
              <a:buChar char="■"/>
              <a:defRPr sz="1900">
                <a:solidFill>
                  <a:schemeClr val="dk2"/>
                </a:solidFill>
              </a:defRPr>
            </a:lvl9pPr>
          </a:lstStyle>
          <a:p/>
        </p:txBody>
      </p:sp>
      <p:sp>
        <p:nvSpPr>
          <p:cNvPr id="111" name="Google Shape;111;p1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rtl="0" algn="r">
              <a:buNone/>
              <a:defRPr sz="1300">
                <a:solidFill>
                  <a:schemeClr val="dk2"/>
                </a:solidFill>
              </a:defRPr>
            </a:lvl1pPr>
            <a:lvl2pPr lvl="1" rtl="0" algn="r">
              <a:buNone/>
              <a:defRPr sz="1300">
                <a:solidFill>
                  <a:schemeClr val="dk2"/>
                </a:solidFill>
              </a:defRPr>
            </a:lvl2pPr>
            <a:lvl3pPr lvl="2" rtl="0" algn="r">
              <a:buNone/>
              <a:defRPr sz="1300">
                <a:solidFill>
                  <a:schemeClr val="dk2"/>
                </a:solidFill>
              </a:defRPr>
            </a:lvl3pPr>
            <a:lvl4pPr lvl="3" rtl="0" algn="r">
              <a:buNone/>
              <a:defRPr sz="1300">
                <a:solidFill>
                  <a:schemeClr val="dk2"/>
                </a:solidFill>
              </a:defRPr>
            </a:lvl4pPr>
            <a:lvl5pPr lvl="4" rtl="0" algn="r">
              <a:buNone/>
              <a:defRPr sz="1300">
                <a:solidFill>
                  <a:schemeClr val="dk2"/>
                </a:solidFill>
              </a:defRPr>
            </a:lvl5pPr>
            <a:lvl6pPr lvl="5" rtl="0" algn="r">
              <a:buNone/>
              <a:defRPr sz="1300">
                <a:solidFill>
                  <a:schemeClr val="dk2"/>
                </a:solidFill>
              </a:defRPr>
            </a:lvl6pPr>
            <a:lvl7pPr lvl="6" rtl="0" algn="r">
              <a:buNone/>
              <a:defRPr sz="1300">
                <a:solidFill>
                  <a:schemeClr val="dk2"/>
                </a:solidFill>
              </a:defRPr>
            </a:lvl7pPr>
            <a:lvl8pPr lvl="7" rtl="0" algn="r">
              <a:buNone/>
              <a:defRPr sz="1300">
                <a:solidFill>
                  <a:schemeClr val="dk2"/>
                </a:solidFill>
              </a:defRPr>
            </a:lvl8pPr>
            <a:lvl9pPr lvl="8" rtl="0" algn="r">
              <a:buNone/>
              <a:defRPr sz="13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 Id="rId3" Type="http://schemas.openxmlformats.org/officeDocument/2006/relationships/image" Target="../media/image33.png"/><Relationship Id="rId4" Type="http://schemas.openxmlformats.org/officeDocument/2006/relationships/image" Target="../media/image32.png"/><Relationship Id="rId5"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hyperlink" Target="mailto:f.qureshi@migrantsrights.org.uk" TargetMode="Externa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4.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2.png"/><Relationship Id="rId7" Type="http://schemas.openxmlformats.org/officeDocument/2006/relationships/image" Target="../media/image17.png"/><Relationship Id="rId8"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20.png"/><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18.png"/><Relationship Id="rId5"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25.png"/><Relationship Id="rId5"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9"/>
          <p:cNvSpPr txBox="1"/>
          <p:nvPr>
            <p:ph type="ctrTitle"/>
          </p:nvPr>
        </p:nvSpPr>
        <p:spPr>
          <a:xfrm>
            <a:off x="1524000" y="1122363"/>
            <a:ext cx="9144000" cy="2387700"/>
          </a:xfrm>
          <a:prstGeom prst="rect">
            <a:avLst/>
          </a:prstGeom>
          <a:solidFill>
            <a:srgbClr val="FABE7E"/>
          </a:solidFill>
          <a:ln cap="flat" cmpd="sng" w="9525">
            <a:solidFill>
              <a:srgbClr val="FABE7E"/>
            </a:solidFill>
            <a:prstDash val="solid"/>
            <a:round/>
            <a:headEnd len="sm" w="sm" type="none"/>
            <a:tailEnd len="sm" w="sm" type="none"/>
          </a:ln>
        </p:spPr>
        <p:txBody>
          <a:bodyPr anchorCtr="0" anchor="b"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GB" sz="4800">
                <a:latin typeface="Montserrat"/>
                <a:ea typeface="Montserrat"/>
                <a:cs typeface="Montserrat"/>
                <a:sym typeface="Montserrat"/>
              </a:rPr>
              <a:t>Migration- </a:t>
            </a:r>
            <a:r>
              <a:rPr b="1" lang="en-GB" sz="4200">
                <a:latin typeface="Montserrat"/>
                <a:ea typeface="Montserrat"/>
                <a:cs typeface="Montserrat"/>
                <a:sym typeface="Montserrat"/>
              </a:rPr>
              <a:t>Discrimination, language &amp; communications</a:t>
            </a:r>
            <a:endParaRPr b="1" sz="4200">
              <a:latin typeface="Montserrat"/>
              <a:ea typeface="Montserrat"/>
              <a:cs typeface="Montserrat"/>
              <a:sym typeface="Montserrat"/>
            </a:endParaRPr>
          </a:p>
        </p:txBody>
      </p:sp>
      <p:sp>
        <p:nvSpPr>
          <p:cNvPr id="159" name="Google Shape;159;p29"/>
          <p:cNvSpPr txBox="1"/>
          <p:nvPr>
            <p:ph idx="1" type="subTitle"/>
          </p:nvPr>
        </p:nvSpPr>
        <p:spPr>
          <a:xfrm>
            <a:off x="1524000" y="4323471"/>
            <a:ext cx="9144000" cy="1082400"/>
          </a:xfrm>
          <a:prstGeom prst="rect">
            <a:avLst/>
          </a:prstGeom>
        </p:spPr>
        <p:txBody>
          <a:bodyPr anchorCtr="0" anchor="t" bIns="45700" lIns="91425" spcFirstLastPara="1" rIns="91425" wrap="square" tIns="45700">
            <a:noAutofit/>
          </a:bodyPr>
          <a:lstStyle/>
          <a:p>
            <a:pPr indent="0" lvl="0" marL="0" marR="381000" rtl="0" algn="l">
              <a:lnSpc>
                <a:spcPct val="138000"/>
              </a:lnSpc>
              <a:spcBef>
                <a:spcPts val="0"/>
              </a:spcBef>
              <a:spcAft>
                <a:spcPts val="0"/>
              </a:spcAft>
              <a:buClr>
                <a:schemeClr val="dk1"/>
              </a:buClr>
              <a:buSzPts val="1100"/>
              <a:buFont typeface="Arial"/>
              <a:buNone/>
            </a:pPr>
            <a:r>
              <a:rPr b="1" lang="en-GB" sz="2600">
                <a:solidFill>
                  <a:srgbClr val="242424"/>
                </a:solidFill>
                <a:highlight>
                  <a:srgbClr val="FFFFFF"/>
                </a:highlight>
                <a:latin typeface="Montserrat"/>
                <a:ea typeface="Montserrat"/>
                <a:cs typeface="Montserrat"/>
                <a:sym typeface="Montserrat"/>
              </a:rPr>
              <a:t>Fizza Qureshi- CEO </a:t>
            </a:r>
            <a:endParaRPr sz="3000">
              <a:latin typeface="Montserrat"/>
              <a:ea typeface="Montserrat"/>
              <a:cs typeface="Montserrat"/>
              <a:sym typeface="Montserrat"/>
            </a:endParaRPr>
          </a:p>
        </p:txBody>
      </p:sp>
      <p:pic>
        <p:nvPicPr>
          <p:cNvPr id="160" name="Google Shape;160;p29"/>
          <p:cNvPicPr preferRelativeResize="0"/>
          <p:nvPr/>
        </p:nvPicPr>
        <p:blipFill>
          <a:blip r:embed="rId3">
            <a:alphaModFix/>
          </a:blip>
          <a:stretch>
            <a:fillRect/>
          </a:stretch>
        </p:blipFill>
        <p:spPr>
          <a:xfrm>
            <a:off x="10061425" y="4620200"/>
            <a:ext cx="1600251" cy="160025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242" name="Shape 242"/>
        <p:cNvGrpSpPr/>
        <p:nvPr/>
      </p:nvGrpSpPr>
      <p:grpSpPr>
        <a:xfrm>
          <a:off x="0" y="0"/>
          <a:ext cx="0" cy="0"/>
          <a:chOff x="0" y="0"/>
          <a:chExt cx="0" cy="0"/>
        </a:xfrm>
      </p:grpSpPr>
      <p:sp>
        <p:nvSpPr>
          <p:cNvPr id="243" name="Google Shape;243;p38"/>
          <p:cNvSpPr txBox="1"/>
          <p:nvPr>
            <p:ph type="title"/>
          </p:nvPr>
        </p:nvSpPr>
        <p:spPr>
          <a:xfrm>
            <a:off x="554133" y="791156"/>
            <a:ext cx="15147600" cy="10179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Contribute and hard-working</a:t>
            </a:r>
            <a:endParaRPr b="1">
              <a:solidFill>
                <a:schemeClr val="lt1"/>
              </a:solidFill>
              <a:highlight>
                <a:schemeClr val="dk1"/>
              </a:highlight>
              <a:latin typeface="Montserrat"/>
              <a:ea typeface="Montserrat"/>
              <a:cs typeface="Montserrat"/>
              <a:sym typeface="Montserrat"/>
            </a:endParaRPr>
          </a:p>
        </p:txBody>
      </p:sp>
      <p:sp>
        <p:nvSpPr>
          <p:cNvPr id="244" name="Google Shape;244;p38"/>
          <p:cNvSpPr txBox="1"/>
          <p:nvPr>
            <p:ph idx="1" type="body"/>
          </p:nvPr>
        </p:nvSpPr>
        <p:spPr>
          <a:xfrm>
            <a:off x="265700" y="1809058"/>
            <a:ext cx="11360700" cy="2279700"/>
          </a:xfrm>
          <a:prstGeom prst="rect">
            <a:avLst/>
          </a:prstGeom>
          <a:solidFill>
            <a:srgbClr val="FABE7E"/>
          </a:solidFill>
        </p:spPr>
        <p:txBody>
          <a:bodyPr anchorCtr="0" anchor="t" bIns="45700" lIns="91425" spcFirstLastPara="1" rIns="91425" wrap="square" tIns="45700">
            <a:normAutofit/>
          </a:bodyPr>
          <a:lstStyle/>
          <a:p>
            <a:pPr indent="-374650" lvl="0" marL="457200" rtl="0" algn="l">
              <a:lnSpc>
                <a:spcPct val="100000"/>
              </a:lnSpc>
              <a:spcBef>
                <a:spcPts val="1000"/>
              </a:spcBef>
              <a:spcAft>
                <a:spcPts val="0"/>
              </a:spcAft>
              <a:buClr>
                <a:schemeClr val="dk1"/>
              </a:buClr>
              <a:buSzPts val="2300"/>
              <a:buFont typeface="Montserrat"/>
              <a:buChar char="●"/>
            </a:pPr>
            <a:r>
              <a:rPr lang="en-GB" sz="2300">
                <a:solidFill>
                  <a:schemeClr val="dk1"/>
                </a:solidFill>
                <a:latin typeface="Montserrat"/>
                <a:ea typeface="Montserrat"/>
                <a:cs typeface="Montserrat"/>
                <a:sym typeface="Montserrat"/>
              </a:rPr>
              <a:t>Economics is often brought into arguments about migration by those for and against it</a:t>
            </a:r>
            <a:endParaRPr sz="2300">
              <a:solidFill>
                <a:schemeClr val="dk1"/>
              </a:solidFill>
              <a:latin typeface="Montserrat"/>
              <a:ea typeface="Montserrat"/>
              <a:cs typeface="Montserrat"/>
              <a:sym typeface="Montserrat"/>
            </a:endParaRPr>
          </a:p>
          <a:p>
            <a:pPr indent="-374650" lvl="0" marL="457200" rtl="0" algn="l">
              <a:lnSpc>
                <a:spcPct val="100000"/>
              </a:lnSpc>
              <a:spcBef>
                <a:spcPts val="0"/>
              </a:spcBef>
              <a:spcAft>
                <a:spcPts val="0"/>
              </a:spcAft>
              <a:buClr>
                <a:schemeClr val="dk1"/>
              </a:buClr>
              <a:buSzPts val="2300"/>
              <a:buFont typeface="Montserrat"/>
              <a:buChar char="●"/>
            </a:pPr>
            <a:r>
              <a:rPr lang="en-GB" sz="2300">
                <a:solidFill>
                  <a:schemeClr val="dk1"/>
                </a:solidFill>
                <a:latin typeface="Montserrat"/>
                <a:ea typeface="Montserrat"/>
                <a:cs typeface="Montserrat"/>
                <a:sym typeface="Montserrat"/>
              </a:rPr>
              <a:t>Migration does boost the economy however our acceptance of migrants should not be conditional on their economic productivity</a:t>
            </a:r>
            <a:endParaRPr sz="2300">
              <a:solidFill>
                <a:schemeClr val="dk1"/>
              </a:solidFill>
              <a:latin typeface="Montserrat"/>
              <a:ea typeface="Montserrat"/>
              <a:cs typeface="Montserrat"/>
              <a:sym typeface="Montserrat"/>
            </a:endParaRPr>
          </a:p>
          <a:p>
            <a:pPr indent="-374650" lvl="0" marL="457200" rtl="0" algn="l">
              <a:lnSpc>
                <a:spcPct val="100000"/>
              </a:lnSpc>
              <a:spcBef>
                <a:spcPts val="0"/>
              </a:spcBef>
              <a:spcAft>
                <a:spcPts val="0"/>
              </a:spcAft>
              <a:buClr>
                <a:schemeClr val="dk1"/>
              </a:buClr>
              <a:buSzPts val="2300"/>
              <a:buFont typeface="Montserrat"/>
              <a:buChar char="●"/>
            </a:pPr>
            <a:r>
              <a:rPr lang="en-GB" sz="2300" u="sng">
                <a:solidFill>
                  <a:schemeClr val="dk1"/>
                </a:solidFill>
                <a:latin typeface="Montserrat"/>
                <a:ea typeface="Montserrat"/>
                <a:cs typeface="Montserrat"/>
                <a:sym typeface="Montserrat"/>
              </a:rPr>
              <a:t>What is contribution and how much is enough?</a:t>
            </a:r>
            <a:endParaRPr sz="2300" u="sng">
              <a:solidFill>
                <a:schemeClr val="dk1"/>
              </a:solidFill>
              <a:latin typeface="Montserrat"/>
              <a:ea typeface="Montserrat"/>
              <a:cs typeface="Montserrat"/>
              <a:sym typeface="Montserrat"/>
            </a:endParaRPr>
          </a:p>
        </p:txBody>
      </p:sp>
      <p:pic>
        <p:nvPicPr>
          <p:cNvPr id="245" name="Google Shape;245;p38"/>
          <p:cNvPicPr preferRelativeResize="0"/>
          <p:nvPr/>
        </p:nvPicPr>
        <p:blipFill>
          <a:blip r:embed="rId3">
            <a:alphaModFix/>
          </a:blip>
          <a:stretch>
            <a:fillRect/>
          </a:stretch>
        </p:blipFill>
        <p:spPr>
          <a:xfrm>
            <a:off x="6336800" y="3714694"/>
            <a:ext cx="5635100" cy="2968506"/>
          </a:xfrm>
          <a:prstGeom prst="rect">
            <a:avLst/>
          </a:prstGeom>
          <a:noFill/>
          <a:ln>
            <a:noFill/>
          </a:ln>
        </p:spPr>
      </p:pic>
      <p:sp>
        <p:nvSpPr>
          <p:cNvPr id="246" name="Google Shape;246;p38"/>
          <p:cNvSpPr txBox="1"/>
          <p:nvPr/>
        </p:nvSpPr>
        <p:spPr>
          <a:xfrm>
            <a:off x="265700" y="3634250"/>
            <a:ext cx="6071100" cy="1890000"/>
          </a:xfrm>
          <a:prstGeom prst="rect">
            <a:avLst/>
          </a:prstGeom>
          <a:solidFill>
            <a:srgbClr val="FABE7E"/>
          </a:solidFill>
          <a:ln>
            <a:noFill/>
          </a:ln>
        </p:spPr>
        <p:txBody>
          <a:bodyPr anchorCtr="0" anchor="t" bIns="121900" lIns="121900" spcFirstLastPara="1" rIns="121900" wrap="square" tIns="121900">
            <a:spAutoFit/>
          </a:bodyPr>
          <a:lstStyle/>
          <a:p>
            <a:pPr indent="-381000" lvl="0" marL="457200" rtl="0" algn="l">
              <a:lnSpc>
                <a:spcPct val="115000"/>
              </a:lnSpc>
              <a:spcBef>
                <a:spcPts val="0"/>
              </a:spcBef>
              <a:spcAft>
                <a:spcPts val="0"/>
              </a:spcAft>
              <a:buClr>
                <a:schemeClr val="dk1"/>
              </a:buClr>
              <a:buSzPts val="2400"/>
              <a:buFont typeface="Montserrat"/>
              <a:buChar char="●"/>
            </a:pPr>
            <a:r>
              <a:rPr lang="en-GB" sz="2400">
                <a:solidFill>
                  <a:schemeClr val="dk1"/>
                </a:solidFill>
                <a:latin typeface="Montserrat"/>
                <a:ea typeface="Montserrat"/>
                <a:cs typeface="Montserrat"/>
                <a:sym typeface="Montserrat"/>
              </a:rPr>
              <a:t>Stereotypes around race &amp; class are used heavily in immigration debates</a:t>
            </a:r>
            <a:endParaRPr sz="2400">
              <a:solidFill>
                <a:schemeClr val="dk1"/>
              </a:solidFill>
              <a:latin typeface="Montserrat"/>
              <a:ea typeface="Montserrat"/>
              <a:cs typeface="Montserrat"/>
              <a:sym typeface="Montserrat"/>
            </a:endParaRPr>
          </a:p>
          <a:p>
            <a:pPr indent="-381000" lvl="0" marL="457200" rtl="0" algn="l">
              <a:lnSpc>
                <a:spcPct val="115000"/>
              </a:lnSpc>
              <a:spcBef>
                <a:spcPts val="0"/>
              </a:spcBef>
              <a:spcAft>
                <a:spcPts val="0"/>
              </a:spcAft>
              <a:buClr>
                <a:schemeClr val="dk1"/>
              </a:buClr>
              <a:buSzPts val="2400"/>
              <a:buFont typeface="Montserrat"/>
              <a:buChar char="●"/>
            </a:pPr>
            <a:r>
              <a:t/>
            </a:r>
            <a:endParaRPr sz="2400">
              <a:solidFill>
                <a:srgbClr val="37415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250" name="Shape 250"/>
        <p:cNvGrpSpPr/>
        <p:nvPr/>
      </p:nvGrpSpPr>
      <p:grpSpPr>
        <a:xfrm>
          <a:off x="0" y="0"/>
          <a:ext cx="0" cy="0"/>
          <a:chOff x="0" y="0"/>
          <a:chExt cx="0" cy="0"/>
        </a:xfrm>
      </p:grpSpPr>
      <p:sp>
        <p:nvSpPr>
          <p:cNvPr id="251" name="Google Shape;251;p39"/>
          <p:cNvSpPr txBox="1"/>
          <p:nvPr>
            <p:ph type="title"/>
          </p:nvPr>
        </p:nvSpPr>
        <p:spPr>
          <a:xfrm>
            <a:off x="554127" y="791150"/>
            <a:ext cx="11123100" cy="10179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Assimilate, integrate, social cohesion</a:t>
            </a:r>
            <a:endParaRPr b="1">
              <a:solidFill>
                <a:schemeClr val="lt1"/>
              </a:solidFill>
              <a:highlight>
                <a:schemeClr val="dk1"/>
              </a:highlight>
              <a:latin typeface="Montserrat"/>
              <a:ea typeface="Montserrat"/>
              <a:cs typeface="Montserrat"/>
              <a:sym typeface="Montserrat"/>
            </a:endParaRPr>
          </a:p>
        </p:txBody>
      </p:sp>
      <p:sp>
        <p:nvSpPr>
          <p:cNvPr id="252" name="Google Shape;252;p39"/>
          <p:cNvSpPr txBox="1"/>
          <p:nvPr>
            <p:ph idx="1" type="body"/>
          </p:nvPr>
        </p:nvSpPr>
        <p:spPr>
          <a:xfrm>
            <a:off x="554125" y="3283600"/>
            <a:ext cx="6964200" cy="2832000"/>
          </a:xfrm>
          <a:prstGeom prst="rect">
            <a:avLst/>
          </a:prstGeom>
          <a:solidFill>
            <a:srgbClr val="FABE7E"/>
          </a:solidFill>
        </p:spPr>
        <p:txBody>
          <a:bodyPr anchorCtr="0" anchor="t" bIns="45700" lIns="91425" spcFirstLastPara="1" rIns="91425" wrap="square" tIns="45700">
            <a:normAutofit/>
          </a:bodyPr>
          <a:lstStyle/>
          <a:p>
            <a:pPr indent="-355600" lvl="0" marL="457200" rtl="0" algn="l">
              <a:spcBef>
                <a:spcPts val="1000"/>
              </a:spcBef>
              <a:spcAft>
                <a:spcPts val="0"/>
              </a:spcAft>
              <a:buClr>
                <a:schemeClr val="dk1"/>
              </a:buClr>
              <a:buSzPts val="2000"/>
              <a:buFont typeface="Montserrat"/>
              <a:buChar char="●"/>
            </a:pPr>
            <a:r>
              <a:rPr lang="en-GB" sz="2000">
                <a:solidFill>
                  <a:schemeClr val="dk1"/>
                </a:solidFill>
                <a:latin typeface="Montserrat"/>
                <a:ea typeface="Montserrat"/>
                <a:cs typeface="Montserrat"/>
                <a:sym typeface="Montserrat"/>
              </a:rPr>
              <a:t>Acceptance is conditional on their ability to perform ‘Whiteness’ and that their culture is a </a:t>
            </a:r>
            <a:r>
              <a:rPr b="1" lang="en-GB" sz="2000">
                <a:solidFill>
                  <a:schemeClr val="dk1"/>
                </a:solidFill>
                <a:latin typeface="Montserrat"/>
                <a:ea typeface="Montserrat"/>
                <a:cs typeface="Montserrat"/>
                <a:sym typeface="Montserrat"/>
              </a:rPr>
              <a:t>‘threat’ </a:t>
            </a:r>
            <a:endParaRPr b="1" sz="2000">
              <a:solidFill>
                <a:schemeClr val="dk1"/>
              </a:solidFill>
              <a:latin typeface="Montserrat"/>
              <a:ea typeface="Montserrat"/>
              <a:cs typeface="Montserrat"/>
              <a:sym typeface="Montserrat"/>
            </a:endParaRPr>
          </a:p>
          <a:p>
            <a:pPr indent="-355600" lvl="0" marL="457200" rtl="0" algn="l">
              <a:spcBef>
                <a:spcPts val="0"/>
              </a:spcBef>
              <a:spcAft>
                <a:spcPts val="0"/>
              </a:spcAft>
              <a:buClr>
                <a:schemeClr val="dk1"/>
              </a:buClr>
              <a:buSzPts val="2000"/>
              <a:buFont typeface="Montserrat"/>
              <a:buChar char="●"/>
            </a:pPr>
            <a:r>
              <a:rPr lang="en-GB" sz="2000">
                <a:solidFill>
                  <a:schemeClr val="dk1"/>
                </a:solidFill>
                <a:latin typeface="Montserrat"/>
                <a:ea typeface="Montserrat"/>
                <a:cs typeface="Montserrat"/>
                <a:sym typeface="Montserrat"/>
              </a:rPr>
              <a:t>At the Migrants’ Rights Network, we prefer to use the term </a:t>
            </a:r>
            <a:r>
              <a:rPr lang="en-GB" sz="2000">
                <a:solidFill>
                  <a:schemeClr val="dk1"/>
                </a:solidFill>
                <a:latin typeface="Montserrat"/>
                <a:ea typeface="Montserrat"/>
                <a:cs typeface="Montserrat"/>
                <a:sym typeface="Montserrat"/>
              </a:rPr>
              <a:t>‘</a:t>
            </a:r>
            <a:r>
              <a:rPr b="1" lang="en-GB" sz="2000">
                <a:solidFill>
                  <a:schemeClr val="dk1"/>
                </a:solidFill>
                <a:latin typeface="Montserrat"/>
                <a:ea typeface="Montserrat"/>
                <a:cs typeface="Montserrat"/>
                <a:sym typeface="Montserrat"/>
              </a:rPr>
              <a:t>inclusion</a:t>
            </a:r>
            <a:endParaRPr sz="2000">
              <a:solidFill>
                <a:schemeClr val="dk1"/>
              </a:solidFill>
              <a:latin typeface="Montserrat"/>
              <a:ea typeface="Montserrat"/>
              <a:cs typeface="Montserrat"/>
              <a:sym typeface="Montserrat"/>
            </a:endParaRPr>
          </a:p>
          <a:p>
            <a:pPr indent="-355600" lvl="0" marL="457200" rtl="0" algn="l">
              <a:spcBef>
                <a:spcPts val="0"/>
              </a:spcBef>
              <a:spcAft>
                <a:spcPts val="0"/>
              </a:spcAft>
              <a:buClr>
                <a:schemeClr val="dk1"/>
              </a:buClr>
              <a:buSzPts val="2000"/>
              <a:buFont typeface="Montserrat"/>
              <a:buChar char="●"/>
            </a:pPr>
            <a:r>
              <a:rPr lang="en-GB" sz="2000">
                <a:solidFill>
                  <a:schemeClr val="dk1"/>
                </a:solidFill>
                <a:latin typeface="Montserrat"/>
                <a:ea typeface="Montserrat"/>
                <a:cs typeface="Montserrat"/>
                <a:sym typeface="Montserrat"/>
              </a:rPr>
              <a:t>This celebrates who someone is and means their culture, identity and experience are accepted and valued </a:t>
            </a:r>
            <a:endParaRPr sz="2000">
              <a:solidFill>
                <a:schemeClr val="dk1"/>
              </a:solidFill>
              <a:latin typeface="Montserrat"/>
              <a:ea typeface="Montserrat"/>
              <a:cs typeface="Montserrat"/>
              <a:sym typeface="Montserrat"/>
            </a:endParaRPr>
          </a:p>
        </p:txBody>
      </p:sp>
      <p:pic>
        <p:nvPicPr>
          <p:cNvPr id="253" name="Google Shape;253;p39"/>
          <p:cNvPicPr preferRelativeResize="0"/>
          <p:nvPr/>
        </p:nvPicPr>
        <p:blipFill>
          <a:blip r:embed="rId3">
            <a:alphaModFix/>
          </a:blip>
          <a:stretch>
            <a:fillRect/>
          </a:stretch>
        </p:blipFill>
        <p:spPr>
          <a:xfrm>
            <a:off x="7909676" y="3283599"/>
            <a:ext cx="3280401" cy="3298275"/>
          </a:xfrm>
          <a:prstGeom prst="rect">
            <a:avLst/>
          </a:prstGeom>
          <a:noFill/>
          <a:ln>
            <a:noFill/>
          </a:ln>
        </p:spPr>
      </p:pic>
      <p:sp>
        <p:nvSpPr>
          <p:cNvPr id="254" name="Google Shape;254;p39"/>
          <p:cNvSpPr txBox="1"/>
          <p:nvPr/>
        </p:nvSpPr>
        <p:spPr>
          <a:xfrm>
            <a:off x="554125" y="1667508"/>
            <a:ext cx="11123100" cy="1616100"/>
          </a:xfrm>
          <a:prstGeom prst="rect">
            <a:avLst/>
          </a:prstGeom>
          <a:solidFill>
            <a:srgbClr val="FABE7E"/>
          </a:solidFill>
          <a:ln>
            <a:noFill/>
          </a:ln>
        </p:spPr>
        <p:txBody>
          <a:bodyPr anchorCtr="0" anchor="t" bIns="121900" lIns="121900" spcFirstLastPara="1" rIns="121900" wrap="square" tIns="121900">
            <a:spAutoFit/>
          </a:bodyPr>
          <a:lstStyle/>
          <a:p>
            <a:pPr indent="-431800" lvl="0" marL="609600" rtl="0" algn="l">
              <a:lnSpc>
                <a:spcPct val="115000"/>
              </a:lnSpc>
              <a:spcBef>
                <a:spcPts val="0"/>
              </a:spcBef>
              <a:spcAft>
                <a:spcPts val="0"/>
              </a:spcAft>
              <a:buClr>
                <a:schemeClr val="dk1"/>
              </a:buClr>
              <a:buSzPts val="2000"/>
              <a:buFont typeface="Montserrat"/>
              <a:buChar char="●"/>
            </a:pPr>
            <a:r>
              <a:rPr lang="en-GB" sz="2000">
                <a:solidFill>
                  <a:schemeClr val="dk1"/>
                </a:solidFill>
                <a:latin typeface="Montserrat"/>
                <a:ea typeface="Montserrat"/>
                <a:cs typeface="Montserrat"/>
                <a:sym typeface="Montserrat"/>
              </a:rPr>
              <a:t>This language is underpinned by racial and religious undertones and feeds into respectability politics </a:t>
            </a:r>
            <a:endParaRPr sz="2000">
              <a:solidFill>
                <a:schemeClr val="dk1"/>
              </a:solidFill>
              <a:latin typeface="Montserrat"/>
              <a:ea typeface="Montserrat"/>
              <a:cs typeface="Montserrat"/>
              <a:sym typeface="Montserrat"/>
            </a:endParaRPr>
          </a:p>
          <a:p>
            <a:pPr indent="-431800" lvl="0" marL="609600" rtl="0" algn="l">
              <a:lnSpc>
                <a:spcPct val="115000"/>
              </a:lnSpc>
              <a:spcBef>
                <a:spcPts val="0"/>
              </a:spcBef>
              <a:spcAft>
                <a:spcPts val="0"/>
              </a:spcAft>
              <a:buClr>
                <a:schemeClr val="dk1"/>
              </a:buClr>
              <a:buSzPts val="2000"/>
              <a:buFont typeface="Montserrat"/>
              <a:buChar char="●"/>
            </a:pPr>
            <a:r>
              <a:rPr lang="en-GB" sz="2000">
                <a:solidFill>
                  <a:schemeClr val="dk1"/>
                </a:solidFill>
                <a:latin typeface="Montserrat"/>
                <a:ea typeface="Montserrat"/>
                <a:cs typeface="Montserrat"/>
                <a:sym typeface="Montserrat"/>
              </a:rPr>
              <a:t>It reinforces the idea that migratised people have to give up important and personal elements of their identity in order to be accepted</a:t>
            </a:r>
            <a:endParaRPr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0"/>
          <p:cNvSpPr txBox="1"/>
          <p:nvPr>
            <p:ph type="title"/>
          </p:nvPr>
        </p:nvSpPr>
        <p:spPr>
          <a:xfrm>
            <a:off x="415600" y="593367"/>
            <a:ext cx="11360700" cy="7635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1100"/>
              <a:buFont typeface="Arial"/>
              <a:buNone/>
            </a:pPr>
            <a:r>
              <a:rPr b="1" lang="en-GB">
                <a:solidFill>
                  <a:schemeClr val="lt1"/>
                </a:solidFill>
                <a:highlight>
                  <a:schemeClr val="dk1"/>
                </a:highlight>
                <a:latin typeface="Montserrat"/>
                <a:ea typeface="Montserrat"/>
                <a:cs typeface="Montserrat"/>
                <a:sym typeface="Montserrat"/>
              </a:rPr>
              <a:t>Other Words Matter explainers</a:t>
            </a:r>
            <a:endParaRPr/>
          </a:p>
        </p:txBody>
      </p:sp>
      <p:grpSp>
        <p:nvGrpSpPr>
          <p:cNvPr id="261" name="Google Shape;261;p40"/>
          <p:cNvGrpSpPr/>
          <p:nvPr/>
        </p:nvGrpSpPr>
        <p:grpSpPr>
          <a:xfrm>
            <a:off x="524541" y="1542576"/>
            <a:ext cx="9794007" cy="4724963"/>
            <a:chOff x="415600" y="593375"/>
            <a:chExt cx="10654925" cy="5797501"/>
          </a:xfrm>
        </p:grpSpPr>
        <p:pic>
          <p:nvPicPr>
            <p:cNvPr id="262" name="Google Shape;262;p40"/>
            <p:cNvPicPr preferRelativeResize="0"/>
            <p:nvPr/>
          </p:nvPicPr>
          <p:blipFill>
            <a:blip r:embed="rId3">
              <a:alphaModFix/>
            </a:blip>
            <a:stretch>
              <a:fillRect/>
            </a:stretch>
          </p:blipFill>
          <p:spPr>
            <a:xfrm>
              <a:off x="415600" y="593375"/>
              <a:ext cx="5252400" cy="5797501"/>
            </a:xfrm>
            <a:prstGeom prst="rect">
              <a:avLst/>
            </a:prstGeom>
            <a:noFill/>
            <a:ln>
              <a:noFill/>
            </a:ln>
          </p:spPr>
        </p:pic>
        <p:pic>
          <p:nvPicPr>
            <p:cNvPr id="263" name="Google Shape;263;p40"/>
            <p:cNvPicPr preferRelativeResize="0"/>
            <p:nvPr/>
          </p:nvPicPr>
          <p:blipFill>
            <a:blip r:embed="rId4">
              <a:alphaModFix/>
            </a:blip>
            <a:stretch>
              <a:fillRect/>
            </a:stretch>
          </p:blipFill>
          <p:spPr>
            <a:xfrm>
              <a:off x="5756450" y="593375"/>
              <a:ext cx="5314075" cy="5760126"/>
            </a:xfrm>
            <a:prstGeom prst="rect">
              <a:avLst/>
            </a:prstGeom>
            <a:noFill/>
            <a:ln>
              <a:noFill/>
            </a:ln>
          </p:spPr>
        </p:pic>
      </p:grpSp>
      <p:pic>
        <p:nvPicPr>
          <p:cNvPr id="264" name="Google Shape;264;p40"/>
          <p:cNvPicPr preferRelativeResize="0"/>
          <p:nvPr/>
        </p:nvPicPr>
        <p:blipFill rotWithShape="1">
          <a:blip r:embed="rId5">
            <a:alphaModFix/>
          </a:blip>
          <a:srcRect b="-4200" l="0" r="0" t="4200"/>
          <a:stretch/>
        </p:blipFill>
        <p:spPr>
          <a:xfrm>
            <a:off x="9245451" y="3975473"/>
            <a:ext cx="2367799" cy="23512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41"/>
          <p:cNvSpPr txBox="1"/>
          <p:nvPr>
            <p:ph type="title"/>
          </p:nvPr>
        </p:nvSpPr>
        <p:spPr>
          <a:xfrm>
            <a:off x="485552" y="378975"/>
            <a:ext cx="10999800" cy="10179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Make your Words Matter pledge</a:t>
            </a:r>
            <a:endParaRPr b="1">
              <a:solidFill>
                <a:schemeClr val="lt1"/>
              </a:solidFill>
              <a:highlight>
                <a:schemeClr val="dk1"/>
              </a:highlight>
              <a:latin typeface="Montserrat"/>
              <a:ea typeface="Montserrat"/>
              <a:cs typeface="Montserrat"/>
              <a:sym typeface="Montserrat"/>
            </a:endParaRPr>
          </a:p>
        </p:txBody>
      </p:sp>
      <p:sp>
        <p:nvSpPr>
          <p:cNvPr id="270" name="Google Shape;270;p41"/>
          <p:cNvSpPr txBox="1"/>
          <p:nvPr>
            <p:ph idx="1" type="body"/>
          </p:nvPr>
        </p:nvSpPr>
        <p:spPr>
          <a:xfrm>
            <a:off x="415600" y="1536625"/>
            <a:ext cx="6577800" cy="4555200"/>
          </a:xfrm>
          <a:prstGeom prst="rect">
            <a:avLst/>
          </a:prstGeom>
          <a:solidFill>
            <a:srgbClr val="FABE7E"/>
          </a:solidFill>
        </p:spPr>
        <p:txBody>
          <a:bodyPr anchorCtr="0" anchor="t" bIns="45700" lIns="91425" spcFirstLastPara="1" rIns="91425" wrap="square" tIns="45700">
            <a:normAutofit lnSpcReduction="20000"/>
          </a:bodyPr>
          <a:lstStyle/>
          <a:p>
            <a:pPr indent="0" lvl="0" marL="0" rtl="0" algn="l">
              <a:lnSpc>
                <a:spcPct val="160000"/>
              </a:lnSpc>
              <a:spcBef>
                <a:spcPts val="2800"/>
              </a:spcBef>
              <a:spcAft>
                <a:spcPts val="0"/>
              </a:spcAft>
              <a:buClr>
                <a:schemeClr val="dk1"/>
              </a:buClr>
              <a:buSzPts val="1500"/>
              <a:buFont typeface="Arial"/>
              <a:buNone/>
            </a:pPr>
            <a:r>
              <a:rPr b="1" lang="en-GB" sz="2200">
                <a:solidFill>
                  <a:srgbClr val="111827"/>
                </a:solidFill>
                <a:latin typeface="Montserrat"/>
                <a:ea typeface="Montserrat"/>
                <a:cs typeface="Montserrat"/>
                <a:sym typeface="Montserrat"/>
              </a:rPr>
              <a:t>We ask those that agree to pledge their support to challenge harmful and </a:t>
            </a:r>
            <a:r>
              <a:rPr b="1" lang="en-GB" sz="2200">
                <a:solidFill>
                  <a:schemeClr val="dk1"/>
                </a:solidFill>
                <a:latin typeface="Montserrat"/>
                <a:ea typeface="Montserrat"/>
                <a:cs typeface="Montserrat"/>
                <a:sym typeface="Montserrat"/>
              </a:rPr>
              <a:t>divisive language.</a:t>
            </a:r>
            <a:endParaRPr b="1" sz="2200">
              <a:solidFill>
                <a:schemeClr val="dk1"/>
              </a:solidFill>
              <a:latin typeface="Montserrat"/>
              <a:ea typeface="Montserrat"/>
              <a:cs typeface="Montserrat"/>
              <a:sym typeface="Montserrat"/>
            </a:endParaRPr>
          </a:p>
          <a:p>
            <a:pPr indent="0" lvl="0" marL="0" rtl="0" algn="l">
              <a:spcBef>
                <a:spcPts val="1100"/>
              </a:spcBef>
              <a:spcAft>
                <a:spcPts val="0"/>
              </a:spcAft>
              <a:buClr>
                <a:schemeClr val="dk1"/>
              </a:buClr>
              <a:buSzPts val="1500"/>
              <a:buFont typeface="Arial"/>
              <a:buNone/>
            </a:pPr>
            <a:r>
              <a:rPr lang="en-GB" sz="2000">
                <a:solidFill>
                  <a:schemeClr val="dk1"/>
                </a:solidFill>
                <a:latin typeface="Montserrat"/>
                <a:ea typeface="Montserrat"/>
                <a:cs typeface="Montserrat"/>
                <a:sym typeface="Montserrat"/>
              </a:rPr>
              <a:t>This starts with you pledging:</a:t>
            </a:r>
            <a:endParaRPr sz="2000">
              <a:solidFill>
                <a:schemeClr val="dk1"/>
              </a:solidFill>
              <a:latin typeface="Montserrat"/>
              <a:ea typeface="Montserrat"/>
              <a:cs typeface="Montserrat"/>
              <a:sym typeface="Montserrat"/>
            </a:endParaRPr>
          </a:p>
          <a:p>
            <a:pPr indent="-304800" lvl="0" marL="609600" rtl="0" algn="l">
              <a:spcBef>
                <a:spcPts val="2800"/>
              </a:spcBef>
              <a:spcAft>
                <a:spcPts val="0"/>
              </a:spcAft>
              <a:buClr>
                <a:schemeClr val="dk1"/>
              </a:buClr>
              <a:buSzPts val="2000"/>
              <a:buFont typeface="Montserrat"/>
              <a:buNone/>
            </a:pPr>
            <a:r>
              <a:rPr lang="en-GB" sz="2000">
                <a:solidFill>
                  <a:schemeClr val="dk1"/>
                </a:solidFill>
                <a:latin typeface="Montserrat"/>
                <a:ea typeface="Montserrat"/>
                <a:cs typeface="Montserrat"/>
                <a:sym typeface="Montserrat"/>
              </a:rPr>
              <a:t>to call out the use of words that alienate and demean migrants and refugees.</a:t>
            </a:r>
            <a:endParaRPr sz="2000">
              <a:solidFill>
                <a:schemeClr val="dk1"/>
              </a:solidFill>
              <a:latin typeface="Montserrat"/>
              <a:ea typeface="Montserrat"/>
              <a:cs typeface="Montserrat"/>
              <a:sym typeface="Montserrat"/>
            </a:endParaRPr>
          </a:p>
          <a:p>
            <a:pPr indent="0" lvl="0" marL="0" rtl="0" algn="l">
              <a:spcBef>
                <a:spcPts val="2800"/>
              </a:spcBef>
              <a:spcAft>
                <a:spcPts val="0"/>
              </a:spcAft>
              <a:buClr>
                <a:schemeClr val="dk1"/>
              </a:buClr>
              <a:buSzPts val="1500"/>
              <a:buFont typeface="Arial"/>
              <a:buNone/>
            </a:pPr>
            <a:r>
              <a:rPr lang="en-GB" sz="2000">
                <a:solidFill>
                  <a:schemeClr val="dk1"/>
                </a:solidFill>
                <a:latin typeface="Montserrat"/>
                <a:ea typeface="Montserrat"/>
                <a:cs typeface="Montserrat"/>
                <a:sym typeface="Montserrat"/>
              </a:rPr>
              <a:t>Or, we ask you to pledge that you will:</a:t>
            </a:r>
            <a:endParaRPr sz="2000">
              <a:solidFill>
                <a:schemeClr val="dk1"/>
              </a:solidFill>
              <a:latin typeface="Montserrat"/>
              <a:ea typeface="Montserrat"/>
              <a:cs typeface="Montserrat"/>
              <a:sym typeface="Montserrat"/>
            </a:endParaRPr>
          </a:p>
          <a:p>
            <a:pPr indent="-304800" lvl="0" marL="609600" rtl="0" algn="l">
              <a:spcBef>
                <a:spcPts val="2800"/>
              </a:spcBef>
              <a:spcAft>
                <a:spcPts val="2800"/>
              </a:spcAft>
              <a:buClr>
                <a:schemeClr val="dk1"/>
              </a:buClr>
              <a:buSzPts val="2000"/>
              <a:buFont typeface="Montserrat"/>
              <a:buNone/>
            </a:pPr>
            <a:r>
              <a:rPr lang="en-GB" sz="2000">
                <a:solidFill>
                  <a:schemeClr val="dk1"/>
                </a:solidFill>
                <a:latin typeface="Montserrat"/>
                <a:ea typeface="Montserrat"/>
                <a:cs typeface="Montserrat"/>
                <a:sym typeface="Montserrat"/>
              </a:rPr>
              <a:t>stand up and challenge language which encourages division and harms migrants and refugees.</a:t>
            </a:r>
            <a:endParaRPr>
              <a:latin typeface="Montserrat"/>
              <a:ea typeface="Montserrat"/>
              <a:cs typeface="Montserrat"/>
              <a:sym typeface="Montserrat"/>
            </a:endParaRPr>
          </a:p>
        </p:txBody>
      </p:sp>
      <p:pic>
        <p:nvPicPr>
          <p:cNvPr id="271" name="Google Shape;271;p41"/>
          <p:cNvPicPr preferRelativeResize="0"/>
          <p:nvPr/>
        </p:nvPicPr>
        <p:blipFill>
          <a:blip r:embed="rId3">
            <a:alphaModFix/>
          </a:blip>
          <a:stretch>
            <a:fillRect/>
          </a:stretch>
        </p:blipFill>
        <p:spPr>
          <a:xfrm>
            <a:off x="7145633" y="1396867"/>
            <a:ext cx="4834734" cy="483473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276" name="Shape 276"/>
        <p:cNvGrpSpPr/>
        <p:nvPr/>
      </p:nvGrpSpPr>
      <p:grpSpPr>
        <a:xfrm>
          <a:off x="0" y="0"/>
          <a:ext cx="0" cy="0"/>
          <a:chOff x="0" y="0"/>
          <a:chExt cx="0" cy="0"/>
        </a:xfrm>
      </p:grpSpPr>
      <p:sp>
        <p:nvSpPr>
          <p:cNvPr id="277" name="Google Shape;277;p42"/>
          <p:cNvSpPr txBox="1"/>
          <p:nvPr>
            <p:ph type="title"/>
          </p:nvPr>
        </p:nvSpPr>
        <p:spPr>
          <a:xfrm>
            <a:off x="839788" y="457200"/>
            <a:ext cx="3932100" cy="16002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rPr b="1" lang="en-GB" sz="4400">
                <a:solidFill>
                  <a:schemeClr val="lt1"/>
                </a:solidFill>
                <a:highlight>
                  <a:schemeClr val="dk1"/>
                </a:highlight>
                <a:latin typeface="Montserrat"/>
                <a:ea typeface="Montserrat"/>
                <a:cs typeface="Montserrat"/>
                <a:sym typeface="Montserrat"/>
              </a:rPr>
              <a:t>Thank you &amp; Questions</a:t>
            </a:r>
            <a:endParaRPr b="1" sz="4400">
              <a:solidFill>
                <a:schemeClr val="lt1"/>
              </a:solidFill>
              <a:highlight>
                <a:schemeClr val="dk1"/>
              </a:highlight>
              <a:latin typeface="Montserrat"/>
              <a:ea typeface="Montserrat"/>
              <a:cs typeface="Montserrat"/>
              <a:sym typeface="Montserrat"/>
            </a:endParaRPr>
          </a:p>
        </p:txBody>
      </p:sp>
      <p:sp>
        <p:nvSpPr>
          <p:cNvPr id="278" name="Google Shape;278;p42"/>
          <p:cNvSpPr txBox="1"/>
          <p:nvPr>
            <p:ph idx="1" type="body"/>
          </p:nvPr>
        </p:nvSpPr>
        <p:spPr>
          <a:xfrm>
            <a:off x="5183200" y="1913400"/>
            <a:ext cx="6172200" cy="3947400"/>
          </a:xfrm>
          <a:prstGeom prst="rect">
            <a:avLst/>
          </a:prstGeom>
          <a:solidFill>
            <a:srgbClr val="FABE7E"/>
          </a:solidFill>
        </p:spPr>
        <p:txBody>
          <a:bodyPr anchorCtr="0" anchor="t" bIns="45700" lIns="91425" spcFirstLastPara="1" rIns="91425" wrap="square" tIns="45700">
            <a:noAutofit/>
          </a:bodyPr>
          <a:lstStyle/>
          <a:p>
            <a:pPr indent="0" lvl="0" marL="0" rtl="0" algn="l">
              <a:lnSpc>
                <a:spcPct val="150000"/>
              </a:lnSpc>
              <a:spcBef>
                <a:spcPts val="1000"/>
              </a:spcBef>
              <a:spcAft>
                <a:spcPts val="0"/>
              </a:spcAft>
              <a:buSzPts val="688"/>
              <a:buNone/>
            </a:pPr>
            <a:r>
              <a:t/>
            </a:r>
            <a:endParaRPr b="1" sz="2250">
              <a:solidFill>
                <a:schemeClr val="dk1"/>
              </a:solidFill>
              <a:latin typeface="Montserrat"/>
              <a:ea typeface="Montserrat"/>
              <a:cs typeface="Montserrat"/>
              <a:sym typeface="Montserrat"/>
            </a:endParaRPr>
          </a:p>
          <a:p>
            <a:pPr indent="0" lvl="0" marL="0" rtl="0" algn="l">
              <a:lnSpc>
                <a:spcPct val="150000"/>
              </a:lnSpc>
              <a:spcBef>
                <a:spcPts val="1000"/>
              </a:spcBef>
              <a:spcAft>
                <a:spcPts val="0"/>
              </a:spcAft>
              <a:buSzPts val="688"/>
              <a:buNone/>
            </a:pPr>
            <a:r>
              <a:t/>
            </a:r>
            <a:endParaRPr b="1" sz="2250">
              <a:solidFill>
                <a:schemeClr val="dk1"/>
              </a:solidFill>
              <a:latin typeface="Montserrat"/>
              <a:ea typeface="Montserrat"/>
              <a:cs typeface="Montserrat"/>
              <a:sym typeface="Montserrat"/>
            </a:endParaRPr>
          </a:p>
          <a:p>
            <a:pPr indent="0" lvl="0" marL="0" rtl="0" algn="l">
              <a:lnSpc>
                <a:spcPct val="150000"/>
              </a:lnSpc>
              <a:spcBef>
                <a:spcPts val="1000"/>
              </a:spcBef>
              <a:spcAft>
                <a:spcPts val="0"/>
              </a:spcAft>
              <a:buSzPts val="688"/>
              <a:buNone/>
            </a:pPr>
            <a:r>
              <a:rPr b="1" lang="en-GB" sz="2250">
                <a:solidFill>
                  <a:schemeClr val="dk1"/>
                </a:solidFill>
                <a:latin typeface="Montserrat"/>
                <a:ea typeface="Montserrat"/>
                <a:cs typeface="Montserrat"/>
                <a:sym typeface="Montserrat"/>
              </a:rPr>
              <a:t>Contact: Fizza Qureshi- </a:t>
            </a:r>
            <a:r>
              <a:rPr b="1" lang="en-GB" sz="2250">
                <a:solidFill>
                  <a:schemeClr val="dk1"/>
                </a:solidFill>
                <a:uFill>
                  <a:noFill/>
                </a:uFill>
                <a:latin typeface="Montserrat"/>
                <a:ea typeface="Montserrat"/>
                <a:cs typeface="Montserrat"/>
                <a:sym typeface="Montserrat"/>
                <a:hlinkClick r:id="rId3">
                  <a:extLst>
                    <a:ext uri="{A12FA001-AC4F-418D-AE19-62706E023703}">
                      <ahyp:hlinkClr val="tx"/>
                    </a:ext>
                  </a:extLst>
                </a:hlinkClick>
              </a:rPr>
              <a:t>f.qureshi@migrantsrights.org.uk</a:t>
            </a:r>
            <a:endParaRPr b="1" sz="2250">
              <a:solidFill>
                <a:schemeClr val="dk1"/>
              </a:solidFill>
              <a:latin typeface="Montserrat"/>
              <a:ea typeface="Montserrat"/>
              <a:cs typeface="Montserrat"/>
              <a:sym typeface="Montserrat"/>
            </a:endParaRPr>
          </a:p>
          <a:p>
            <a:pPr indent="0" lvl="0" marL="0" rtl="0" algn="l">
              <a:lnSpc>
                <a:spcPct val="80000"/>
              </a:lnSpc>
              <a:spcBef>
                <a:spcPts val="1000"/>
              </a:spcBef>
              <a:spcAft>
                <a:spcPts val="0"/>
              </a:spcAft>
              <a:buSzPts val="688"/>
              <a:buNone/>
            </a:pPr>
            <a:r>
              <a:t/>
            </a:r>
            <a:endParaRPr b="1" sz="2250">
              <a:solidFill>
                <a:schemeClr val="dk1"/>
              </a:solidFill>
              <a:latin typeface="Montserrat"/>
              <a:ea typeface="Montserrat"/>
              <a:cs typeface="Montserrat"/>
              <a:sym typeface="Montserrat"/>
            </a:endParaRPr>
          </a:p>
          <a:p>
            <a:pPr indent="0" lvl="0" marL="0" rtl="0" algn="l">
              <a:lnSpc>
                <a:spcPct val="80000"/>
              </a:lnSpc>
              <a:spcBef>
                <a:spcPts val="1000"/>
              </a:spcBef>
              <a:spcAft>
                <a:spcPts val="0"/>
              </a:spcAft>
              <a:buSzPts val="688"/>
              <a:buNone/>
            </a:pPr>
            <a:r>
              <a:rPr b="1" lang="en-GB" sz="2650">
                <a:solidFill>
                  <a:schemeClr val="dk1"/>
                </a:solidFill>
                <a:latin typeface="Montserrat"/>
                <a:ea typeface="Montserrat"/>
                <a:cs typeface="Montserrat"/>
                <a:sym typeface="Montserrat"/>
              </a:rPr>
              <a:t>www.migrantsrights.org.uk</a:t>
            </a:r>
            <a:endParaRPr b="1" sz="2650">
              <a:solidFill>
                <a:schemeClr val="dk1"/>
              </a:solidFill>
              <a:latin typeface="Montserrat"/>
              <a:ea typeface="Montserrat"/>
              <a:cs typeface="Montserrat"/>
              <a:sym typeface="Montserrat"/>
            </a:endParaRPr>
          </a:p>
        </p:txBody>
      </p:sp>
      <p:pic>
        <p:nvPicPr>
          <p:cNvPr id="279" name="Google Shape;279;p42"/>
          <p:cNvPicPr preferRelativeResize="0"/>
          <p:nvPr/>
        </p:nvPicPr>
        <p:blipFill>
          <a:blip r:embed="rId4">
            <a:alphaModFix/>
          </a:blip>
          <a:stretch>
            <a:fillRect/>
          </a:stretch>
        </p:blipFill>
        <p:spPr>
          <a:xfrm>
            <a:off x="1337312" y="2924949"/>
            <a:ext cx="2555126" cy="25551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43"/>
          <p:cNvSpPr txBox="1"/>
          <p:nvPr>
            <p:ph type="title"/>
          </p:nvPr>
        </p:nvSpPr>
        <p:spPr>
          <a:xfrm>
            <a:off x="554127" y="791150"/>
            <a:ext cx="10622700" cy="10179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What do you think of these extracts?</a:t>
            </a:r>
            <a:endParaRPr b="1">
              <a:solidFill>
                <a:schemeClr val="lt1"/>
              </a:solidFill>
              <a:highlight>
                <a:schemeClr val="dk1"/>
              </a:highlight>
              <a:latin typeface="Montserrat"/>
              <a:ea typeface="Montserrat"/>
              <a:cs typeface="Montserrat"/>
              <a:sym typeface="Montserrat"/>
            </a:endParaRPr>
          </a:p>
        </p:txBody>
      </p:sp>
      <p:pic>
        <p:nvPicPr>
          <p:cNvPr id="285" name="Google Shape;285;p43"/>
          <p:cNvPicPr preferRelativeResize="0"/>
          <p:nvPr/>
        </p:nvPicPr>
        <p:blipFill>
          <a:blip r:embed="rId3">
            <a:alphaModFix/>
          </a:blip>
          <a:stretch>
            <a:fillRect/>
          </a:stretch>
        </p:blipFill>
        <p:spPr>
          <a:xfrm>
            <a:off x="660733" y="2162713"/>
            <a:ext cx="6897635" cy="1382900"/>
          </a:xfrm>
          <a:prstGeom prst="rect">
            <a:avLst/>
          </a:prstGeom>
          <a:noFill/>
          <a:ln>
            <a:noFill/>
          </a:ln>
        </p:spPr>
      </p:pic>
      <p:pic>
        <p:nvPicPr>
          <p:cNvPr id="286" name="Google Shape;286;p43"/>
          <p:cNvPicPr preferRelativeResize="0"/>
          <p:nvPr/>
        </p:nvPicPr>
        <p:blipFill>
          <a:blip r:embed="rId4">
            <a:alphaModFix/>
          </a:blip>
          <a:stretch>
            <a:fillRect/>
          </a:stretch>
        </p:blipFill>
        <p:spPr>
          <a:xfrm>
            <a:off x="4897200" y="3789825"/>
            <a:ext cx="7093900" cy="11450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0"/>
          <p:cNvSpPr txBox="1"/>
          <p:nvPr/>
        </p:nvSpPr>
        <p:spPr>
          <a:xfrm>
            <a:off x="1133050" y="1467625"/>
            <a:ext cx="4353300" cy="4929300"/>
          </a:xfrm>
          <a:prstGeom prst="rect">
            <a:avLst/>
          </a:prstGeom>
          <a:solidFill>
            <a:srgbClr val="FABE7E"/>
          </a:solidFill>
          <a:ln>
            <a:noFill/>
          </a:ln>
        </p:spPr>
        <p:txBody>
          <a:bodyPr anchorCtr="0" anchor="t" bIns="91425" lIns="91425" spcFirstLastPara="1" rIns="91425" wrap="square" tIns="91425">
            <a:spAutoFit/>
          </a:bodyPr>
          <a:lstStyle/>
          <a:p>
            <a:pPr indent="0" lvl="0" marL="723900" marR="723900" rtl="0" algn="l">
              <a:lnSpc>
                <a:spcPct val="115000"/>
              </a:lnSpc>
              <a:spcBef>
                <a:spcPts val="0"/>
              </a:spcBef>
              <a:spcAft>
                <a:spcPts val="0"/>
              </a:spcAft>
              <a:buNone/>
            </a:pPr>
            <a:r>
              <a:t/>
            </a:r>
            <a:endParaRPr sz="1500">
              <a:solidFill>
                <a:schemeClr val="dk1"/>
              </a:solidFill>
              <a:latin typeface="Montserrat"/>
              <a:ea typeface="Montserrat"/>
              <a:cs typeface="Montserrat"/>
              <a:sym typeface="Montserrat"/>
            </a:endParaRPr>
          </a:p>
          <a:p>
            <a:pPr indent="0" lvl="0" marL="723900" marR="723900" rtl="0" algn="l">
              <a:lnSpc>
                <a:spcPct val="115000"/>
              </a:lnSpc>
              <a:spcBef>
                <a:spcPts val="0"/>
              </a:spcBef>
              <a:spcAft>
                <a:spcPts val="0"/>
              </a:spcAft>
              <a:buNone/>
            </a:pPr>
            <a:r>
              <a:rPr b="1" lang="en-GB" sz="1500">
                <a:solidFill>
                  <a:schemeClr val="dk1"/>
                </a:solidFill>
                <a:latin typeface="Montserrat"/>
                <a:ea typeface="Montserrat"/>
                <a:cs typeface="Montserrat"/>
                <a:sym typeface="Montserrat"/>
              </a:rPr>
              <a:t>People should </a:t>
            </a:r>
            <a:r>
              <a:rPr b="1" lang="en-GB" sz="1500">
                <a:solidFill>
                  <a:schemeClr val="dk1"/>
                </a:solidFill>
                <a:latin typeface="Montserrat"/>
                <a:ea typeface="Montserrat"/>
                <a:cs typeface="Montserrat"/>
                <a:sym typeface="Montserrat"/>
              </a:rPr>
              <a:t>be</a:t>
            </a:r>
            <a:r>
              <a:rPr b="1" lang="en-GB" sz="1500">
                <a:solidFill>
                  <a:schemeClr val="dk1"/>
                </a:solidFill>
                <a:latin typeface="Montserrat"/>
                <a:ea typeface="Montserrat"/>
                <a:cs typeface="Montserrat"/>
                <a:sym typeface="Montserrat"/>
              </a:rPr>
              <a:t> free to move because migration is and has always been an integral part of the human experience.</a:t>
            </a:r>
            <a:endParaRPr b="1" sz="1500">
              <a:solidFill>
                <a:schemeClr val="dk1"/>
              </a:solidFill>
              <a:latin typeface="Montserrat"/>
              <a:ea typeface="Montserrat"/>
              <a:cs typeface="Montserrat"/>
              <a:sym typeface="Montserrat"/>
            </a:endParaRPr>
          </a:p>
          <a:p>
            <a:pPr indent="0" lvl="0" marL="0" marR="723900" rtl="0" algn="l">
              <a:lnSpc>
                <a:spcPct val="115000"/>
              </a:lnSpc>
              <a:spcBef>
                <a:spcPts val="0"/>
              </a:spcBef>
              <a:spcAft>
                <a:spcPts val="0"/>
              </a:spcAft>
              <a:buNone/>
            </a:pPr>
            <a:r>
              <a:t/>
            </a:r>
            <a:endParaRPr sz="1500">
              <a:solidFill>
                <a:schemeClr val="dk1"/>
              </a:solidFill>
              <a:latin typeface="Montserrat"/>
              <a:ea typeface="Montserrat"/>
              <a:cs typeface="Montserrat"/>
              <a:sym typeface="Montserrat"/>
            </a:endParaRPr>
          </a:p>
          <a:p>
            <a:pPr indent="0" lvl="0" marL="723900" marR="723900" rtl="0" algn="l">
              <a:lnSpc>
                <a:spcPct val="115000"/>
              </a:lnSpc>
              <a:spcBef>
                <a:spcPts val="0"/>
              </a:spcBef>
              <a:spcAft>
                <a:spcPts val="0"/>
              </a:spcAft>
              <a:buNone/>
            </a:pPr>
            <a:r>
              <a:rPr b="1" lang="en-GB" sz="1500">
                <a:solidFill>
                  <a:schemeClr val="dk1"/>
                </a:solidFill>
                <a:latin typeface="Montserrat"/>
                <a:ea typeface="Montserrat"/>
                <a:cs typeface="Montserrat"/>
                <a:sym typeface="Montserrat"/>
              </a:rPr>
              <a:t>Everyone, including all migrants, should live in a society which is free from all forms of oppression and discrimination.</a:t>
            </a:r>
            <a:endParaRPr b="1" sz="1500">
              <a:solidFill>
                <a:schemeClr val="dk1"/>
              </a:solidFill>
              <a:latin typeface="Montserrat"/>
              <a:ea typeface="Montserrat"/>
              <a:cs typeface="Montserrat"/>
              <a:sym typeface="Montserrat"/>
            </a:endParaRPr>
          </a:p>
          <a:p>
            <a:pPr indent="0" lvl="0" marL="0" marR="723900" rtl="0" algn="l">
              <a:lnSpc>
                <a:spcPct val="115000"/>
              </a:lnSpc>
              <a:spcBef>
                <a:spcPts val="0"/>
              </a:spcBef>
              <a:spcAft>
                <a:spcPts val="0"/>
              </a:spcAft>
              <a:buNone/>
            </a:pPr>
            <a:r>
              <a:t/>
            </a:r>
            <a:endParaRPr b="1" sz="1500">
              <a:solidFill>
                <a:schemeClr val="dk1"/>
              </a:solidFill>
              <a:latin typeface="Montserrat"/>
              <a:ea typeface="Montserrat"/>
              <a:cs typeface="Montserrat"/>
              <a:sym typeface="Montserrat"/>
            </a:endParaRPr>
          </a:p>
          <a:p>
            <a:pPr indent="0" lvl="0" marL="723900" marR="723900" rtl="0" algn="l">
              <a:lnSpc>
                <a:spcPct val="115000"/>
              </a:lnSpc>
              <a:spcBef>
                <a:spcPts val="0"/>
              </a:spcBef>
              <a:spcAft>
                <a:spcPts val="0"/>
              </a:spcAft>
              <a:buNone/>
            </a:pPr>
            <a:r>
              <a:rPr b="1" lang="en-GB" sz="1500">
                <a:solidFill>
                  <a:schemeClr val="dk1"/>
                </a:solidFill>
                <a:latin typeface="Montserrat"/>
                <a:ea typeface="Montserrat"/>
                <a:cs typeface="Montserrat"/>
                <a:sym typeface="Montserrat"/>
              </a:rPr>
              <a:t>Nobody’s access to safety, rights and security should be determined by their immigration status.</a:t>
            </a:r>
            <a:endParaRPr sz="1500">
              <a:solidFill>
                <a:schemeClr val="dk1"/>
              </a:solidFill>
              <a:latin typeface="Montserrat"/>
              <a:ea typeface="Montserrat"/>
              <a:cs typeface="Montserrat"/>
              <a:sym typeface="Montserrat"/>
            </a:endParaRPr>
          </a:p>
          <a:p>
            <a:pPr indent="0" lvl="0" marL="723900" marR="723900" rtl="0" algn="l">
              <a:lnSpc>
                <a:spcPct val="115000"/>
              </a:lnSpc>
              <a:spcBef>
                <a:spcPts val="0"/>
              </a:spcBef>
              <a:spcAft>
                <a:spcPts val="0"/>
              </a:spcAft>
              <a:buClr>
                <a:schemeClr val="dk1"/>
              </a:buClr>
              <a:buSzPts val="1100"/>
              <a:buFont typeface="Arial"/>
              <a:buNone/>
            </a:pPr>
            <a:r>
              <a:t/>
            </a:r>
            <a:endParaRPr sz="1500">
              <a:solidFill>
                <a:schemeClr val="dk1"/>
              </a:solidFill>
              <a:latin typeface="Montserrat"/>
              <a:ea typeface="Montserrat"/>
              <a:cs typeface="Montserrat"/>
              <a:sym typeface="Montserrat"/>
            </a:endParaRPr>
          </a:p>
        </p:txBody>
      </p:sp>
      <p:sp>
        <p:nvSpPr>
          <p:cNvPr id="166" name="Google Shape;166;p30"/>
          <p:cNvSpPr txBox="1"/>
          <p:nvPr>
            <p:ph type="title"/>
          </p:nvPr>
        </p:nvSpPr>
        <p:spPr>
          <a:xfrm>
            <a:off x="217311" y="182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ontserrat"/>
              <a:buNone/>
            </a:pPr>
            <a:r>
              <a:rPr b="1" lang="en-GB">
                <a:solidFill>
                  <a:schemeClr val="lt1"/>
                </a:solidFill>
                <a:highlight>
                  <a:srgbClr val="000000"/>
                </a:highlight>
                <a:latin typeface="Montserrat"/>
                <a:ea typeface="Montserrat"/>
                <a:cs typeface="Montserrat"/>
                <a:sym typeface="Montserrat"/>
              </a:rPr>
              <a:t>Who is MRN?</a:t>
            </a:r>
            <a:endParaRPr/>
          </a:p>
        </p:txBody>
      </p:sp>
      <p:pic>
        <p:nvPicPr>
          <p:cNvPr descr="User network with solid fill" id="167" name="Google Shape;167;p30"/>
          <p:cNvPicPr preferRelativeResize="0"/>
          <p:nvPr/>
        </p:nvPicPr>
        <p:blipFill>
          <a:blip r:embed="rId3">
            <a:alphaModFix/>
          </a:blip>
          <a:stretch>
            <a:fillRect/>
          </a:stretch>
        </p:blipFill>
        <p:spPr>
          <a:xfrm>
            <a:off x="775956" y="4935535"/>
            <a:ext cx="914400" cy="914400"/>
          </a:xfrm>
          <a:prstGeom prst="rect">
            <a:avLst/>
          </a:prstGeom>
          <a:noFill/>
          <a:ln>
            <a:noFill/>
          </a:ln>
        </p:spPr>
      </p:pic>
      <p:pic>
        <p:nvPicPr>
          <p:cNvPr descr="Luggage with solid fill" id="168" name="Google Shape;168;p30"/>
          <p:cNvPicPr preferRelativeResize="0"/>
          <p:nvPr/>
        </p:nvPicPr>
        <p:blipFill>
          <a:blip r:embed="rId4">
            <a:alphaModFix/>
          </a:blip>
          <a:stretch>
            <a:fillRect/>
          </a:stretch>
        </p:blipFill>
        <p:spPr>
          <a:xfrm>
            <a:off x="820656" y="1979225"/>
            <a:ext cx="824900" cy="824900"/>
          </a:xfrm>
          <a:prstGeom prst="rect">
            <a:avLst/>
          </a:prstGeom>
          <a:noFill/>
          <a:ln>
            <a:noFill/>
          </a:ln>
        </p:spPr>
      </p:pic>
      <p:pic>
        <p:nvPicPr>
          <p:cNvPr descr="Universal access with solid fill" id="169" name="Google Shape;169;p30"/>
          <p:cNvPicPr preferRelativeResize="0"/>
          <p:nvPr/>
        </p:nvPicPr>
        <p:blipFill>
          <a:blip r:embed="rId5">
            <a:alphaModFix/>
          </a:blip>
          <a:stretch>
            <a:fillRect/>
          </a:stretch>
        </p:blipFill>
        <p:spPr>
          <a:xfrm>
            <a:off x="820689" y="3529004"/>
            <a:ext cx="824900" cy="824900"/>
          </a:xfrm>
          <a:prstGeom prst="rect">
            <a:avLst/>
          </a:prstGeom>
          <a:noFill/>
          <a:ln>
            <a:noFill/>
          </a:ln>
        </p:spPr>
      </p:pic>
      <p:pic>
        <p:nvPicPr>
          <p:cNvPr id="170" name="Google Shape;170;p30"/>
          <p:cNvPicPr preferRelativeResize="0"/>
          <p:nvPr/>
        </p:nvPicPr>
        <p:blipFill rotWithShape="1">
          <a:blip r:embed="rId6">
            <a:alphaModFix/>
          </a:blip>
          <a:srcRect b="14203" l="0" r="0" t="2247"/>
          <a:stretch/>
        </p:blipFill>
        <p:spPr>
          <a:xfrm>
            <a:off x="6330100" y="403263"/>
            <a:ext cx="5121024" cy="60514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1"/>
          <p:cNvSpPr txBox="1"/>
          <p:nvPr>
            <p:ph type="title"/>
          </p:nvPr>
        </p:nvSpPr>
        <p:spPr>
          <a:xfrm>
            <a:off x="415600" y="593367"/>
            <a:ext cx="10555500" cy="412800"/>
          </a:xfrm>
          <a:prstGeom prst="rect">
            <a:avLst/>
          </a:prstGeom>
        </p:spPr>
        <p:txBody>
          <a:bodyPr anchorCtr="0" anchor="t" bIns="121900" lIns="121900" spcFirstLastPara="1" rIns="121900" wrap="square" tIns="121900">
            <a:normAutofit fontScale="90000"/>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Our approach</a:t>
            </a:r>
            <a:endParaRPr b="1" sz="3100">
              <a:solidFill>
                <a:schemeClr val="lt1"/>
              </a:solidFill>
              <a:highlight>
                <a:schemeClr val="dk1"/>
              </a:highlight>
              <a:latin typeface="Montserrat"/>
              <a:ea typeface="Montserrat"/>
              <a:cs typeface="Montserrat"/>
              <a:sym typeface="Montserrat"/>
            </a:endParaRPr>
          </a:p>
        </p:txBody>
      </p:sp>
      <p:sp>
        <p:nvSpPr>
          <p:cNvPr id="176" name="Google Shape;176;p31"/>
          <p:cNvSpPr txBox="1"/>
          <p:nvPr>
            <p:ph idx="1" type="body"/>
          </p:nvPr>
        </p:nvSpPr>
        <p:spPr>
          <a:xfrm>
            <a:off x="415600" y="1485000"/>
            <a:ext cx="11360700" cy="1465200"/>
          </a:xfrm>
          <a:prstGeom prst="rect">
            <a:avLst/>
          </a:prstGeom>
          <a:solidFill>
            <a:srgbClr val="FABE7E"/>
          </a:solidFill>
        </p:spPr>
        <p:txBody>
          <a:bodyPr anchorCtr="0" anchor="t" bIns="121900" lIns="121900" spcFirstLastPara="1" rIns="121900" wrap="square" tIns="121900">
            <a:spAutoFit/>
          </a:bodyPr>
          <a:lstStyle/>
          <a:p>
            <a:pPr indent="-381000" lvl="0" marL="457200" rtl="0" algn="l">
              <a:spcBef>
                <a:spcPts val="0"/>
              </a:spcBef>
              <a:spcAft>
                <a:spcPts val="0"/>
              </a:spcAft>
              <a:buClr>
                <a:schemeClr val="dk1"/>
              </a:buClr>
              <a:buSzPts val="2400"/>
              <a:buFont typeface="Montserrat"/>
              <a:buChar char="●"/>
            </a:pPr>
            <a:r>
              <a:rPr lang="en-GB">
                <a:solidFill>
                  <a:schemeClr val="dk1"/>
                </a:solidFill>
                <a:latin typeface="Montserrat"/>
                <a:ea typeface="Montserrat"/>
                <a:cs typeface="Montserrat"/>
                <a:sym typeface="Montserrat"/>
              </a:rPr>
              <a:t>Intersectional</a:t>
            </a:r>
            <a:endParaRPr>
              <a:solidFill>
                <a:schemeClr val="dk1"/>
              </a:solidFill>
              <a:latin typeface="Montserrat"/>
              <a:ea typeface="Montserrat"/>
              <a:cs typeface="Montserrat"/>
              <a:sym typeface="Montserrat"/>
            </a:endParaRPr>
          </a:p>
          <a:p>
            <a:pPr indent="-381000" lvl="0" marL="457200" rtl="0" algn="l">
              <a:spcBef>
                <a:spcPts val="0"/>
              </a:spcBef>
              <a:spcAft>
                <a:spcPts val="0"/>
              </a:spcAft>
              <a:buClr>
                <a:schemeClr val="dk1"/>
              </a:buClr>
              <a:buSzPts val="2400"/>
              <a:buFont typeface="Montserrat"/>
              <a:buChar char="●"/>
            </a:pPr>
            <a:r>
              <a:rPr lang="en-GB">
                <a:solidFill>
                  <a:schemeClr val="dk1"/>
                </a:solidFill>
                <a:latin typeface="Montserrat"/>
                <a:ea typeface="Montserrat"/>
                <a:cs typeface="Montserrat"/>
                <a:sym typeface="Montserrat"/>
              </a:rPr>
              <a:t>Anti-oppression</a:t>
            </a:r>
            <a:endParaRPr>
              <a:solidFill>
                <a:schemeClr val="dk1"/>
              </a:solidFill>
              <a:latin typeface="Montserrat"/>
              <a:ea typeface="Montserrat"/>
              <a:cs typeface="Montserrat"/>
              <a:sym typeface="Montserrat"/>
            </a:endParaRPr>
          </a:p>
          <a:p>
            <a:pPr indent="-381000" lvl="0" marL="457200" rtl="0" algn="l">
              <a:spcBef>
                <a:spcPts val="0"/>
              </a:spcBef>
              <a:spcAft>
                <a:spcPts val="0"/>
              </a:spcAft>
              <a:buClr>
                <a:schemeClr val="dk1"/>
              </a:buClr>
              <a:buSzPts val="2400"/>
              <a:buFont typeface="Montserrat"/>
              <a:buChar char="●"/>
            </a:pPr>
            <a:r>
              <a:rPr lang="en-GB">
                <a:solidFill>
                  <a:schemeClr val="dk1"/>
                </a:solidFill>
                <a:latin typeface="Montserrat"/>
                <a:ea typeface="Montserrat"/>
                <a:cs typeface="Montserrat"/>
                <a:sym typeface="Montserrat"/>
              </a:rPr>
              <a:t>Transformational change</a:t>
            </a:r>
            <a:endParaRPr>
              <a:solidFill>
                <a:schemeClr val="dk1"/>
              </a:solidFill>
              <a:latin typeface="Montserrat"/>
              <a:ea typeface="Montserrat"/>
              <a:cs typeface="Montserrat"/>
              <a:sym typeface="Montserrat"/>
            </a:endParaRPr>
          </a:p>
        </p:txBody>
      </p:sp>
      <p:pic>
        <p:nvPicPr>
          <p:cNvPr id="177" name="Google Shape;177;p31"/>
          <p:cNvPicPr preferRelativeResize="0"/>
          <p:nvPr/>
        </p:nvPicPr>
        <p:blipFill>
          <a:blip r:embed="rId3">
            <a:alphaModFix/>
          </a:blip>
          <a:stretch>
            <a:fillRect/>
          </a:stretch>
        </p:blipFill>
        <p:spPr>
          <a:xfrm>
            <a:off x="8245025" y="1296600"/>
            <a:ext cx="3600450" cy="2261075"/>
          </a:xfrm>
          <a:prstGeom prst="rect">
            <a:avLst/>
          </a:prstGeom>
          <a:noFill/>
          <a:ln>
            <a:noFill/>
          </a:ln>
        </p:spPr>
      </p:pic>
      <p:pic>
        <p:nvPicPr>
          <p:cNvPr id="178" name="Google Shape;178;p31"/>
          <p:cNvPicPr preferRelativeResize="0"/>
          <p:nvPr/>
        </p:nvPicPr>
        <p:blipFill>
          <a:blip r:embed="rId4">
            <a:alphaModFix/>
          </a:blip>
          <a:stretch>
            <a:fillRect/>
          </a:stretch>
        </p:blipFill>
        <p:spPr>
          <a:xfrm>
            <a:off x="642700" y="3032400"/>
            <a:ext cx="3600451" cy="2378109"/>
          </a:xfrm>
          <a:prstGeom prst="rect">
            <a:avLst/>
          </a:prstGeom>
          <a:noFill/>
          <a:ln>
            <a:noFill/>
          </a:ln>
        </p:spPr>
      </p:pic>
      <p:grpSp>
        <p:nvGrpSpPr>
          <p:cNvPr id="179" name="Google Shape;179;p31"/>
          <p:cNvGrpSpPr/>
          <p:nvPr/>
        </p:nvGrpSpPr>
        <p:grpSpPr>
          <a:xfrm>
            <a:off x="3899396" y="3557668"/>
            <a:ext cx="7946079" cy="2459173"/>
            <a:chOff x="722400" y="3429000"/>
            <a:chExt cx="9005076" cy="3035267"/>
          </a:xfrm>
        </p:grpSpPr>
        <p:pic>
          <p:nvPicPr>
            <p:cNvPr id="180" name="Google Shape;180;p31"/>
            <p:cNvPicPr preferRelativeResize="0"/>
            <p:nvPr/>
          </p:nvPicPr>
          <p:blipFill>
            <a:blip r:embed="rId5">
              <a:alphaModFix/>
            </a:blip>
            <a:stretch>
              <a:fillRect/>
            </a:stretch>
          </p:blipFill>
          <p:spPr>
            <a:xfrm>
              <a:off x="722400" y="3429000"/>
              <a:ext cx="3035267" cy="3035267"/>
            </a:xfrm>
            <a:prstGeom prst="rect">
              <a:avLst/>
            </a:prstGeom>
            <a:noFill/>
            <a:ln>
              <a:noFill/>
            </a:ln>
          </p:spPr>
        </p:pic>
        <p:pic>
          <p:nvPicPr>
            <p:cNvPr id="181" name="Google Shape;181;p31"/>
            <p:cNvPicPr preferRelativeResize="0"/>
            <p:nvPr/>
          </p:nvPicPr>
          <p:blipFill>
            <a:blip r:embed="rId6">
              <a:alphaModFix/>
            </a:blip>
            <a:stretch>
              <a:fillRect/>
            </a:stretch>
          </p:blipFill>
          <p:spPr>
            <a:xfrm>
              <a:off x="3707300" y="3429000"/>
              <a:ext cx="3035267" cy="3035267"/>
            </a:xfrm>
            <a:prstGeom prst="rect">
              <a:avLst/>
            </a:prstGeom>
            <a:noFill/>
            <a:ln>
              <a:noFill/>
            </a:ln>
          </p:spPr>
        </p:pic>
        <p:pic>
          <p:nvPicPr>
            <p:cNvPr id="182" name="Google Shape;182;p31"/>
            <p:cNvPicPr preferRelativeResize="0"/>
            <p:nvPr/>
          </p:nvPicPr>
          <p:blipFill>
            <a:blip r:embed="rId7">
              <a:alphaModFix/>
            </a:blip>
            <a:stretch>
              <a:fillRect/>
            </a:stretch>
          </p:blipFill>
          <p:spPr>
            <a:xfrm>
              <a:off x="6692209" y="3439351"/>
              <a:ext cx="3035267" cy="3014549"/>
            </a:xfrm>
            <a:prstGeom prst="rect">
              <a:avLst/>
            </a:prstGeom>
            <a:noFill/>
            <a:ln>
              <a:noFill/>
            </a:ln>
          </p:spPr>
        </p:pic>
      </p:grpSp>
      <p:pic>
        <p:nvPicPr>
          <p:cNvPr id="183" name="Google Shape;183;p31"/>
          <p:cNvPicPr preferRelativeResize="0"/>
          <p:nvPr/>
        </p:nvPicPr>
        <p:blipFill>
          <a:blip r:embed="rId8">
            <a:alphaModFix/>
          </a:blip>
          <a:stretch>
            <a:fillRect/>
          </a:stretch>
        </p:blipFill>
        <p:spPr>
          <a:xfrm>
            <a:off x="5356748" y="370025"/>
            <a:ext cx="2721225" cy="3851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6">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2"/>
          <p:cNvSpPr txBox="1"/>
          <p:nvPr>
            <p:ph idx="1" type="subTitle"/>
          </p:nvPr>
        </p:nvSpPr>
        <p:spPr>
          <a:xfrm>
            <a:off x="248933" y="261533"/>
            <a:ext cx="11360700" cy="10569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lang="en-GB" sz="4400">
                <a:solidFill>
                  <a:schemeClr val="lt1"/>
                </a:solidFill>
                <a:highlight>
                  <a:schemeClr val="dk1"/>
                </a:highlight>
                <a:latin typeface="Montserrat"/>
                <a:ea typeface="Montserrat"/>
                <a:cs typeface="Montserrat"/>
                <a:sym typeface="Montserrat"/>
              </a:rPr>
              <a:t>Current day context </a:t>
            </a:r>
            <a:endParaRPr b="1" sz="4400">
              <a:solidFill>
                <a:schemeClr val="lt1"/>
              </a:solidFill>
              <a:highlight>
                <a:schemeClr val="dk1"/>
              </a:highlight>
              <a:latin typeface="Montserrat"/>
              <a:ea typeface="Montserrat"/>
              <a:cs typeface="Montserrat"/>
              <a:sym typeface="Montserrat"/>
            </a:endParaRPr>
          </a:p>
        </p:txBody>
      </p:sp>
      <p:pic>
        <p:nvPicPr>
          <p:cNvPr id="189" name="Google Shape;189;p32"/>
          <p:cNvPicPr preferRelativeResize="0"/>
          <p:nvPr/>
        </p:nvPicPr>
        <p:blipFill rotWithShape="1">
          <a:blip r:embed="rId3">
            <a:alphaModFix/>
          </a:blip>
          <a:srcRect b="48148" l="0" r="0" t="23005"/>
          <a:stretch/>
        </p:blipFill>
        <p:spPr>
          <a:xfrm>
            <a:off x="658775" y="1012177"/>
            <a:ext cx="5575100" cy="2026347"/>
          </a:xfrm>
          <a:prstGeom prst="rect">
            <a:avLst/>
          </a:prstGeom>
          <a:noFill/>
          <a:ln>
            <a:noFill/>
          </a:ln>
        </p:spPr>
      </p:pic>
      <p:pic>
        <p:nvPicPr>
          <p:cNvPr id="190" name="Google Shape;190;p32"/>
          <p:cNvPicPr preferRelativeResize="0"/>
          <p:nvPr/>
        </p:nvPicPr>
        <p:blipFill>
          <a:blip r:embed="rId4">
            <a:alphaModFix/>
          </a:blip>
          <a:stretch>
            <a:fillRect/>
          </a:stretch>
        </p:blipFill>
        <p:spPr>
          <a:xfrm>
            <a:off x="5703631" y="3274767"/>
            <a:ext cx="5575082" cy="3135967"/>
          </a:xfrm>
          <a:prstGeom prst="rect">
            <a:avLst/>
          </a:prstGeom>
          <a:noFill/>
          <a:ln>
            <a:noFill/>
          </a:ln>
        </p:spPr>
      </p:pic>
      <p:pic>
        <p:nvPicPr>
          <p:cNvPr id="191" name="Google Shape;191;p32"/>
          <p:cNvPicPr preferRelativeResize="0"/>
          <p:nvPr/>
        </p:nvPicPr>
        <p:blipFill rotWithShape="1">
          <a:blip r:embed="rId5">
            <a:alphaModFix/>
          </a:blip>
          <a:srcRect b="0" l="11096" r="9183" t="38563"/>
          <a:stretch/>
        </p:blipFill>
        <p:spPr>
          <a:xfrm>
            <a:off x="6424675" y="876000"/>
            <a:ext cx="3628662" cy="2026350"/>
          </a:xfrm>
          <a:prstGeom prst="rect">
            <a:avLst/>
          </a:prstGeom>
          <a:noFill/>
          <a:ln>
            <a:noFill/>
          </a:ln>
        </p:spPr>
      </p:pic>
      <p:pic>
        <p:nvPicPr>
          <p:cNvPr id="192" name="Google Shape;192;p32"/>
          <p:cNvPicPr preferRelativeResize="0"/>
          <p:nvPr/>
        </p:nvPicPr>
        <p:blipFill>
          <a:blip r:embed="rId6">
            <a:alphaModFix/>
          </a:blip>
          <a:stretch>
            <a:fillRect/>
          </a:stretch>
        </p:blipFill>
        <p:spPr>
          <a:xfrm>
            <a:off x="436749" y="2131788"/>
            <a:ext cx="4632933" cy="2594434"/>
          </a:xfrm>
          <a:prstGeom prst="rect">
            <a:avLst/>
          </a:prstGeom>
          <a:noFill/>
          <a:ln>
            <a:noFill/>
          </a:ln>
        </p:spPr>
      </p:pic>
      <p:pic>
        <p:nvPicPr>
          <p:cNvPr id="193" name="Google Shape;193;p32"/>
          <p:cNvPicPr preferRelativeResize="0"/>
          <p:nvPr/>
        </p:nvPicPr>
        <p:blipFill rotWithShape="1">
          <a:blip r:embed="rId7">
            <a:alphaModFix/>
          </a:blip>
          <a:srcRect b="0" l="0" r="0" t="30958"/>
          <a:stretch/>
        </p:blipFill>
        <p:spPr>
          <a:xfrm>
            <a:off x="5227650" y="2619975"/>
            <a:ext cx="2650224" cy="1791200"/>
          </a:xfrm>
          <a:prstGeom prst="rect">
            <a:avLst/>
          </a:prstGeom>
          <a:noFill/>
          <a:ln>
            <a:noFill/>
          </a:ln>
        </p:spPr>
      </p:pic>
      <p:pic>
        <p:nvPicPr>
          <p:cNvPr id="194" name="Google Shape;194;p32"/>
          <p:cNvPicPr preferRelativeResize="0"/>
          <p:nvPr/>
        </p:nvPicPr>
        <p:blipFill rotWithShape="1">
          <a:blip r:embed="rId8">
            <a:alphaModFix/>
          </a:blip>
          <a:srcRect b="16232" l="0" r="0" t="-3128"/>
          <a:stretch/>
        </p:blipFill>
        <p:spPr>
          <a:xfrm>
            <a:off x="841299" y="4595350"/>
            <a:ext cx="4912333" cy="20263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3"/>
          <p:cNvSpPr txBox="1"/>
          <p:nvPr>
            <p:ph type="title"/>
          </p:nvPr>
        </p:nvSpPr>
        <p:spPr>
          <a:xfrm>
            <a:off x="839788"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Legal context</a:t>
            </a:r>
            <a:r>
              <a:rPr b="1" lang="en-GB">
                <a:solidFill>
                  <a:schemeClr val="lt1"/>
                </a:solidFill>
                <a:highlight>
                  <a:schemeClr val="dk1"/>
                </a:highlight>
                <a:latin typeface="Montserrat"/>
                <a:ea typeface="Montserrat"/>
                <a:cs typeface="Montserrat"/>
                <a:sym typeface="Montserrat"/>
              </a:rPr>
              <a:t> facing migrants </a:t>
            </a:r>
            <a:endParaRPr b="1">
              <a:solidFill>
                <a:schemeClr val="lt1"/>
              </a:solidFill>
              <a:highlight>
                <a:schemeClr val="dk1"/>
              </a:highlight>
              <a:latin typeface="Montserrat"/>
              <a:ea typeface="Montserrat"/>
              <a:cs typeface="Montserrat"/>
              <a:sym typeface="Montserrat"/>
            </a:endParaRPr>
          </a:p>
        </p:txBody>
      </p:sp>
      <p:sp>
        <p:nvSpPr>
          <p:cNvPr id="201" name="Google Shape;201;p33"/>
          <p:cNvSpPr txBox="1"/>
          <p:nvPr>
            <p:ph idx="2" type="body"/>
          </p:nvPr>
        </p:nvSpPr>
        <p:spPr>
          <a:xfrm>
            <a:off x="839800" y="2016050"/>
            <a:ext cx="6012600" cy="2293500"/>
          </a:xfrm>
          <a:prstGeom prst="rect">
            <a:avLst/>
          </a:prstGeom>
          <a:solidFill>
            <a:srgbClr val="FABE7E"/>
          </a:solidFill>
        </p:spPr>
        <p:txBody>
          <a:bodyPr anchorCtr="0" anchor="t" bIns="45700" lIns="91425" spcFirstLastPara="1" rIns="91425" wrap="square" tIns="45700">
            <a:spAutoFit/>
          </a:bodyPr>
          <a:lstStyle/>
          <a:p>
            <a:pPr indent="-393700" lvl="0" marL="457200" rtl="0" algn="l">
              <a:lnSpc>
                <a:spcPct val="150000"/>
              </a:lnSpc>
              <a:spcBef>
                <a:spcPts val="1000"/>
              </a:spcBef>
              <a:spcAft>
                <a:spcPts val="0"/>
              </a:spcAft>
              <a:buSzPts val="2600"/>
              <a:buFont typeface="Montserrat"/>
              <a:buChar char="•"/>
            </a:pPr>
            <a:r>
              <a:rPr lang="en-GB" sz="2600">
                <a:latin typeface="Montserrat"/>
                <a:ea typeface="Montserrat"/>
                <a:cs typeface="Montserrat"/>
                <a:sym typeface="Montserrat"/>
              </a:rPr>
              <a:t>‘Illegal Migration’ Act</a:t>
            </a:r>
            <a:endParaRPr sz="2600">
              <a:latin typeface="Montserrat"/>
              <a:ea typeface="Montserrat"/>
              <a:cs typeface="Montserrat"/>
              <a:sym typeface="Montserrat"/>
            </a:endParaRPr>
          </a:p>
          <a:p>
            <a:pPr indent="-393700" lvl="0" marL="457200" rtl="0" algn="l">
              <a:lnSpc>
                <a:spcPct val="150000"/>
              </a:lnSpc>
              <a:spcBef>
                <a:spcPts val="0"/>
              </a:spcBef>
              <a:spcAft>
                <a:spcPts val="0"/>
              </a:spcAft>
              <a:buSzPts val="2600"/>
              <a:buFont typeface="Montserrat"/>
              <a:buChar char="•"/>
            </a:pPr>
            <a:r>
              <a:rPr lang="en-GB" sz="2600">
                <a:latin typeface="Montserrat"/>
                <a:ea typeface="Montserrat"/>
                <a:cs typeface="Montserrat"/>
                <a:sym typeface="Montserrat"/>
              </a:rPr>
              <a:t>Nationality &amp; Borders Act</a:t>
            </a:r>
            <a:endParaRPr sz="2600">
              <a:latin typeface="Montserrat"/>
              <a:ea typeface="Montserrat"/>
              <a:cs typeface="Montserrat"/>
              <a:sym typeface="Montserrat"/>
            </a:endParaRPr>
          </a:p>
          <a:p>
            <a:pPr indent="-393700" lvl="0" marL="457200" rtl="0" algn="l">
              <a:lnSpc>
                <a:spcPct val="150000"/>
              </a:lnSpc>
              <a:spcBef>
                <a:spcPts val="0"/>
              </a:spcBef>
              <a:spcAft>
                <a:spcPts val="0"/>
              </a:spcAft>
              <a:buSzPts val="2600"/>
              <a:buFont typeface="Montserrat"/>
              <a:buChar char="•"/>
            </a:pPr>
            <a:r>
              <a:rPr lang="en-GB" sz="2600">
                <a:latin typeface="Montserrat"/>
                <a:ea typeface="Montserrat"/>
                <a:cs typeface="Montserrat"/>
                <a:sym typeface="Montserrat"/>
              </a:rPr>
              <a:t>Refugee Convention</a:t>
            </a:r>
            <a:endParaRPr sz="2600">
              <a:latin typeface="Montserrat"/>
              <a:ea typeface="Montserrat"/>
              <a:cs typeface="Montserrat"/>
              <a:sym typeface="Montserrat"/>
            </a:endParaRPr>
          </a:p>
          <a:p>
            <a:pPr indent="-393700" lvl="0" marL="457200" rtl="0" algn="l">
              <a:lnSpc>
                <a:spcPct val="150000"/>
              </a:lnSpc>
              <a:spcBef>
                <a:spcPts val="0"/>
              </a:spcBef>
              <a:spcAft>
                <a:spcPts val="0"/>
              </a:spcAft>
              <a:buSzPts val="2600"/>
              <a:buFont typeface="Montserrat"/>
              <a:buChar char="•"/>
            </a:pPr>
            <a:r>
              <a:rPr lang="en-GB" sz="2600">
                <a:latin typeface="Montserrat"/>
                <a:ea typeface="Montserrat"/>
                <a:cs typeface="Montserrat"/>
                <a:sym typeface="Montserrat"/>
              </a:rPr>
              <a:t>Rwanda plan</a:t>
            </a:r>
            <a:endParaRPr sz="2600">
              <a:latin typeface="Montserrat"/>
              <a:ea typeface="Montserrat"/>
              <a:cs typeface="Montserrat"/>
              <a:sym typeface="Montserrat"/>
            </a:endParaRPr>
          </a:p>
        </p:txBody>
      </p:sp>
      <p:pic>
        <p:nvPicPr>
          <p:cNvPr id="202" name="Google Shape;202;p33"/>
          <p:cNvPicPr preferRelativeResize="0"/>
          <p:nvPr/>
        </p:nvPicPr>
        <p:blipFill>
          <a:blip r:embed="rId3">
            <a:alphaModFix/>
          </a:blip>
          <a:stretch>
            <a:fillRect/>
          </a:stretch>
        </p:blipFill>
        <p:spPr>
          <a:xfrm>
            <a:off x="7757675" y="1489025"/>
            <a:ext cx="3597725" cy="2338525"/>
          </a:xfrm>
          <a:prstGeom prst="rect">
            <a:avLst/>
          </a:prstGeom>
          <a:noFill/>
          <a:ln>
            <a:noFill/>
          </a:ln>
        </p:spPr>
      </p:pic>
      <p:sp>
        <p:nvSpPr>
          <p:cNvPr id="203" name="Google Shape;203;p33"/>
          <p:cNvSpPr txBox="1"/>
          <p:nvPr/>
        </p:nvSpPr>
        <p:spPr>
          <a:xfrm>
            <a:off x="9726100" y="3719400"/>
            <a:ext cx="1629300" cy="46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700">
                <a:latin typeface="Calibri"/>
                <a:ea typeface="Calibri"/>
                <a:cs typeface="Calibri"/>
                <a:sym typeface="Calibri"/>
              </a:rPr>
              <a:t> Credit: Gov.UK</a:t>
            </a:r>
            <a:endParaRPr b="1" sz="1700">
              <a:latin typeface="Calibri"/>
              <a:ea typeface="Calibri"/>
              <a:cs typeface="Calibri"/>
              <a:sym typeface="Calibri"/>
            </a:endParaRPr>
          </a:p>
        </p:txBody>
      </p:sp>
      <p:pic>
        <p:nvPicPr>
          <p:cNvPr id="204" name="Google Shape;204;p33"/>
          <p:cNvPicPr preferRelativeResize="0"/>
          <p:nvPr/>
        </p:nvPicPr>
        <p:blipFill>
          <a:blip r:embed="rId4">
            <a:alphaModFix/>
          </a:blip>
          <a:stretch>
            <a:fillRect/>
          </a:stretch>
        </p:blipFill>
        <p:spPr>
          <a:xfrm>
            <a:off x="5639750" y="3413050"/>
            <a:ext cx="2696100" cy="2696100"/>
          </a:xfrm>
          <a:prstGeom prst="rect">
            <a:avLst/>
          </a:prstGeom>
          <a:noFill/>
          <a:ln>
            <a:noFill/>
          </a:ln>
        </p:spPr>
      </p:pic>
      <p:sp>
        <p:nvSpPr>
          <p:cNvPr id="205" name="Google Shape;205;p33"/>
          <p:cNvSpPr txBox="1"/>
          <p:nvPr/>
        </p:nvSpPr>
        <p:spPr>
          <a:xfrm>
            <a:off x="5639750" y="6032950"/>
            <a:ext cx="2696100" cy="46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700">
                <a:latin typeface="Calibri"/>
                <a:ea typeface="Calibri"/>
                <a:cs typeface="Calibri"/>
                <a:sym typeface="Calibri"/>
              </a:rPr>
              <a:t> Credit: 10 Downing Street</a:t>
            </a:r>
            <a:endParaRPr b="1" sz="1700">
              <a:latin typeface="Calibri"/>
              <a:ea typeface="Calibri"/>
              <a:cs typeface="Calibri"/>
              <a:sym typeface="Calibri"/>
            </a:endParaRPr>
          </a:p>
        </p:txBody>
      </p:sp>
      <p:pic>
        <p:nvPicPr>
          <p:cNvPr id="206" name="Google Shape;206;p33"/>
          <p:cNvPicPr preferRelativeResize="0"/>
          <p:nvPr/>
        </p:nvPicPr>
        <p:blipFill>
          <a:blip r:embed="rId5">
            <a:alphaModFix/>
          </a:blip>
          <a:stretch>
            <a:fillRect/>
          </a:stretch>
        </p:blipFill>
        <p:spPr>
          <a:xfrm>
            <a:off x="8335850" y="4111512"/>
            <a:ext cx="3551350" cy="199763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4"/>
          <p:cNvSpPr txBox="1"/>
          <p:nvPr>
            <p:ph type="title"/>
          </p:nvPr>
        </p:nvSpPr>
        <p:spPr>
          <a:xfrm>
            <a:off x="554133" y="791156"/>
            <a:ext cx="15147600" cy="10179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Words Matter</a:t>
            </a:r>
            <a:endParaRPr b="1">
              <a:solidFill>
                <a:schemeClr val="lt1"/>
              </a:solidFill>
              <a:highlight>
                <a:schemeClr val="dk1"/>
              </a:highlight>
              <a:latin typeface="Montserrat"/>
              <a:ea typeface="Montserrat"/>
              <a:cs typeface="Montserrat"/>
              <a:sym typeface="Montserrat"/>
            </a:endParaRPr>
          </a:p>
        </p:txBody>
      </p:sp>
      <p:sp>
        <p:nvSpPr>
          <p:cNvPr id="212" name="Google Shape;212;p34"/>
          <p:cNvSpPr txBox="1"/>
          <p:nvPr>
            <p:ph idx="1" type="body"/>
          </p:nvPr>
        </p:nvSpPr>
        <p:spPr>
          <a:xfrm>
            <a:off x="415600" y="1809050"/>
            <a:ext cx="11360700" cy="1384200"/>
          </a:xfrm>
          <a:prstGeom prst="rect">
            <a:avLst/>
          </a:prstGeom>
          <a:solidFill>
            <a:srgbClr val="FABE7E"/>
          </a:solidFill>
        </p:spPr>
        <p:txBody>
          <a:bodyPr anchorCtr="0" anchor="t" bIns="45700" lIns="91425" spcFirstLastPara="1" rIns="91425" wrap="square" tIns="45700">
            <a:spAutoFit/>
          </a:bodyPr>
          <a:lstStyle/>
          <a:p>
            <a:pPr indent="0" lvl="0" marL="0" rtl="0" algn="l">
              <a:spcBef>
                <a:spcPts val="1000"/>
              </a:spcBef>
              <a:spcAft>
                <a:spcPts val="0"/>
              </a:spcAft>
              <a:buNone/>
            </a:pPr>
            <a:r>
              <a:rPr lang="en-GB" sz="2100">
                <a:solidFill>
                  <a:schemeClr val="dk1"/>
                </a:solidFill>
                <a:latin typeface="Montserrat"/>
                <a:ea typeface="Montserrat"/>
                <a:cs typeface="Montserrat"/>
                <a:sym typeface="Montserrat"/>
              </a:rPr>
              <a:t>Language and words form the foundation of legislation including ideas of who is welcome and what is seen to be palatable.</a:t>
            </a:r>
            <a:endParaRPr sz="2100">
              <a:solidFill>
                <a:schemeClr val="dk1"/>
              </a:solidFill>
              <a:latin typeface="Montserrat"/>
              <a:ea typeface="Montserrat"/>
              <a:cs typeface="Montserrat"/>
              <a:sym typeface="Montserrat"/>
            </a:endParaRPr>
          </a:p>
          <a:p>
            <a:pPr indent="0" lvl="0" marL="0" rtl="0" algn="l">
              <a:spcBef>
                <a:spcPts val="1000"/>
              </a:spcBef>
              <a:spcAft>
                <a:spcPts val="0"/>
              </a:spcAft>
              <a:buNone/>
            </a:pPr>
            <a:r>
              <a:rPr lang="en-GB" sz="2100">
                <a:solidFill>
                  <a:schemeClr val="dk1"/>
                </a:solidFill>
                <a:latin typeface="Montserrat"/>
                <a:ea typeface="Montserrat"/>
                <a:cs typeface="Montserrat"/>
                <a:sym typeface="Montserrat"/>
              </a:rPr>
              <a:t>The Migrants’ Rights Network launched the Words Matter campaign in early 2022 after Russia’s invasion of Ukraine</a:t>
            </a:r>
            <a:r>
              <a:rPr lang="en-GB" sz="2100">
                <a:latin typeface="Montserrat"/>
                <a:ea typeface="Montserrat"/>
                <a:cs typeface="Montserrat"/>
                <a:sym typeface="Montserrat"/>
              </a:rPr>
              <a:t>.</a:t>
            </a:r>
            <a:endParaRPr sz="2100">
              <a:solidFill>
                <a:schemeClr val="dk1"/>
              </a:solidFill>
              <a:latin typeface="Montserrat"/>
              <a:ea typeface="Montserrat"/>
              <a:cs typeface="Montserrat"/>
              <a:sym typeface="Montserrat"/>
            </a:endParaRPr>
          </a:p>
        </p:txBody>
      </p:sp>
      <p:pic>
        <p:nvPicPr>
          <p:cNvPr id="213" name="Google Shape;213;p34"/>
          <p:cNvPicPr preferRelativeResize="0"/>
          <p:nvPr/>
        </p:nvPicPr>
        <p:blipFill>
          <a:blip r:embed="rId3">
            <a:alphaModFix/>
          </a:blip>
          <a:stretch>
            <a:fillRect/>
          </a:stretch>
        </p:blipFill>
        <p:spPr>
          <a:xfrm>
            <a:off x="4914400" y="3237533"/>
            <a:ext cx="3119355" cy="3315366"/>
          </a:xfrm>
          <a:prstGeom prst="rect">
            <a:avLst/>
          </a:prstGeom>
          <a:noFill/>
          <a:ln>
            <a:noFill/>
          </a:ln>
        </p:spPr>
      </p:pic>
      <p:pic>
        <p:nvPicPr>
          <p:cNvPr id="214" name="Google Shape;214;p34"/>
          <p:cNvPicPr preferRelativeResize="0"/>
          <p:nvPr/>
        </p:nvPicPr>
        <p:blipFill>
          <a:blip r:embed="rId4">
            <a:alphaModFix/>
          </a:blip>
          <a:stretch>
            <a:fillRect/>
          </a:stretch>
        </p:blipFill>
        <p:spPr>
          <a:xfrm>
            <a:off x="7871013" y="4007298"/>
            <a:ext cx="3905385" cy="2339333"/>
          </a:xfrm>
          <a:prstGeom prst="rect">
            <a:avLst/>
          </a:prstGeom>
          <a:noFill/>
          <a:ln>
            <a:noFill/>
          </a:ln>
        </p:spPr>
      </p:pic>
      <p:pic>
        <p:nvPicPr>
          <p:cNvPr id="215" name="Google Shape;215;p34"/>
          <p:cNvPicPr preferRelativeResize="0"/>
          <p:nvPr/>
        </p:nvPicPr>
        <p:blipFill rotWithShape="1">
          <a:blip r:embed="rId5">
            <a:alphaModFix/>
          </a:blip>
          <a:srcRect b="8060" l="1351" r="0" t="2084"/>
          <a:stretch/>
        </p:blipFill>
        <p:spPr>
          <a:xfrm>
            <a:off x="656650" y="3804467"/>
            <a:ext cx="4257768" cy="218148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219" name="Shape 219"/>
        <p:cNvGrpSpPr/>
        <p:nvPr/>
      </p:nvGrpSpPr>
      <p:grpSpPr>
        <a:xfrm>
          <a:off x="0" y="0"/>
          <a:ext cx="0" cy="0"/>
          <a:chOff x="0" y="0"/>
          <a:chExt cx="0" cy="0"/>
        </a:xfrm>
      </p:grpSpPr>
      <p:sp>
        <p:nvSpPr>
          <p:cNvPr id="220" name="Google Shape;220;p35"/>
          <p:cNvSpPr txBox="1"/>
          <p:nvPr>
            <p:ph type="title"/>
          </p:nvPr>
        </p:nvSpPr>
        <p:spPr>
          <a:xfrm>
            <a:off x="554133" y="791156"/>
            <a:ext cx="15147600" cy="10179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1300"/>
              <a:buNone/>
            </a:pPr>
            <a:r>
              <a:rPr b="1" lang="en-GB">
                <a:solidFill>
                  <a:schemeClr val="lt1"/>
                </a:solidFill>
                <a:highlight>
                  <a:schemeClr val="dk1"/>
                </a:highlight>
                <a:latin typeface="Montserrat"/>
                <a:ea typeface="Montserrat"/>
                <a:cs typeface="Montserrat"/>
                <a:sym typeface="Montserrat"/>
              </a:rPr>
              <a:t>“Is there a r</a:t>
            </a:r>
            <a:r>
              <a:rPr b="1" lang="en-GB">
                <a:solidFill>
                  <a:schemeClr val="lt1"/>
                </a:solidFill>
                <a:highlight>
                  <a:schemeClr val="dk1"/>
                </a:highlight>
                <a:latin typeface="Montserrat"/>
                <a:ea typeface="Montserrat"/>
                <a:cs typeface="Montserrat"/>
                <a:sym typeface="Montserrat"/>
              </a:rPr>
              <a:t>efugee or migrant crisis?”</a:t>
            </a:r>
            <a:endParaRPr b="1">
              <a:solidFill>
                <a:schemeClr val="lt1"/>
              </a:solidFill>
              <a:highlight>
                <a:schemeClr val="dk1"/>
              </a:highlight>
              <a:latin typeface="Montserrat"/>
              <a:ea typeface="Montserrat"/>
              <a:cs typeface="Montserrat"/>
              <a:sym typeface="Montserrat"/>
            </a:endParaRPr>
          </a:p>
        </p:txBody>
      </p:sp>
      <p:pic>
        <p:nvPicPr>
          <p:cNvPr id="221" name="Google Shape;221;p35"/>
          <p:cNvPicPr preferRelativeResize="0"/>
          <p:nvPr/>
        </p:nvPicPr>
        <p:blipFill rotWithShape="1">
          <a:blip r:embed="rId3">
            <a:alphaModFix/>
          </a:blip>
          <a:srcRect b="10325" l="2750" r="4648" t="19435"/>
          <a:stretch/>
        </p:blipFill>
        <p:spPr>
          <a:xfrm>
            <a:off x="693175" y="1809050"/>
            <a:ext cx="5687601" cy="3531025"/>
          </a:xfrm>
          <a:prstGeom prst="rect">
            <a:avLst/>
          </a:prstGeom>
          <a:noFill/>
          <a:ln>
            <a:noFill/>
          </a:ln>
        </p:spPr>
      </p:pic>
      <p:pic>
        <p:nvPicPr>
          <p:cNvPr id="222" name="Google Shape;222;p35"/>
          <p:cNvPicPr preferRelativeResize="0"/>
          <p:nvPr/>
        </p:nvPicPr>
        <p:blipFill>
          <a:blip r:embed="rId4">
            <a:alphaModFix/>
          </a:blip>
          <a:stretch>
            <a:fillRect/>
          </a:stretch>
        </p:blipFill>
        <p:spPr>
          <a:xfrm>
            <a:off x="8621751" y="2377281"/>
            <a:ext cx="3057525" cy="4362450"/>
          </a:xfrm>
          <a:prstGeom prst="rect">
            <a:avLst/>
          </a:prstGeom>
          <a:noFill/>
          <a:ln>
            <a:noFill/>
          </a:ln>
        </p:spPr>
      </p:pic>
      <p:pic>
        <p:nvPicPr>
          <p:cNvPr id="223" name="Google Shape;223;p35"/>
          <p:cNvPicPr preferRelativeResize="0"/>
          <p:nvPr/>
        </p:nvPicPr>
        <p:blipFill>
          <a:blip r:embed="rId5">
            <a:alphaModFix/>
          </a:blip>
          <a:stretch>
            <a:fillRect/>
          </a:stretch>
        </p:blipFill>
        <p:spPr>
          <a:xfrm>
            <a:off x="5309902" y="3159225"/>
            <a:ext cx="3472200" cy="24945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227" name="Shape 227"/>
        <p:cNvGrpSpPr/>
        <p:nvPr/>
      </p:nvGrpSpPr>
      <p:grpSpPr>
        <a:xfrm>
          <a:off x="0" y="0"/>
          <a:ext cx="0" cy="0"/>
          <a:chOff x="0" y="0"/>
          <a:chExt cx="0" cy="0"/>
        </a:xfrm>
      </p:grpSpPr>
      <p:sp>
        <p:nvSpPr>
          <p:cNvPr id="228" name="Google Shape;228;p36"/>
          <p:cNvSpPr txBox="1"/>
          <p:nvPr>
            <p:ph type="title"/>
          </p:nvPr>
        </p:nvSpPr>
        <p:spPr>
          <a:xfrm>
            <a:off x="554133" y="791156"/>
            <a:ext cx="15147600" cy="10179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1300"/>
              <a:buNone/>
            </a:pPr>
            <a:r>
              <a:rPr b="1" lang="en-GB">
                <a:solidFill>
                  <a:schemeClr val="lt1"/>
                </a:solidFill>
                <a:highlight>
                  <a:schemeClr val="dk1"/>
                </a:highlight>
                <a:latin typeface="Montserrat"/>
                <a:ea typeface="Montserrat"/>
                <a:cs typeface="Montserrat"/>
                <a:sym typeface="Montserrat"/>
              </a:rPr>
              <a:t>“Refugee crisis?”</a:t>
            </a:r>
            <a:endParaRPr b="1">
              <a:solidFill>
                <a:schemeClr val="lt1"/>
              </a:solidFill>
              <a:highlight>
                <a:schemeClr val="dk1"/>
              </a:highlight>
              <a:latin typeface="Montserrat"/>
              <a:ea typeface="Montserrat"/>
              <a:cs typeface="Montserrat"/>
              <a:sym typeface="Montserrat"/>
            </a:endParaRPr>
          </a:p>
        </p:txBody>
      </p:sp>
      <p:sp>
        <p:nvSpPr>
          <p:cNvPr id="229" name="Google Shape;229;p36"/>
          <p:cNvSpPr txBox="1"/>
          <p:nvPr>
            <p:ph idx="1" type="body"/>
          </p:nvPr>
        </p:nvSpPr>
        <p:spPr>
          <a:xfrm>
            <a:off x="554127" y="1809050"/>
            <a:ext cx="10829100" cy="1941900"/>
          </a:xfrm>
          <a:prstGeom prst="rect">
            <a:avLst/>
          </a:prstGeom>
          <a:solidFill>
            <a:srgbClr val="FABE7E"/>
          </a:solidFill>
        </p:spPr>
        <p:txBody>
          <a:bodyPr anchorCtr="0" anchor="t" bIns="45700" lIns="91425" spcFirstLastPara="1" rIns="91425" wrap="square" tIns="45700">
            <a:spAutoFit/>
          </a:bodyPr>
          <a:lstStyle/>
          <a:p>
            <a:pPr indent="-450850" lvl="0" marL="609600" rtl="0" algn="l">
              <a:spcBef>
                <a:spcPts val="1000"/>
              </a:spcBef>
              <a:spcAft>
                <a:spcPts val="0"/>
              </a:spcAft>
              <a:buClr>
                <a:srgbClr val="0C0C0C"/>
              </a:buClr>
              <a:buSzPts val="2300"/>
              <a:buFont typeface="Montserrat"/>
              <a:buChar char="•"/>
            </a:pPr>
            <a:r>
              <a:rPr lang="en-GB" sz="2300">
                <a:solidFill>
                  <a:srgbClr val="0C0C0C"/>
                </a:solidFill>
                <a:latin typeface="Montserrat"/>
                <a:ea typeface="Montserrat"/>
                <a:cs typeface="Montserrat"/>
                <a:sym typeface="Montserrat"/>
              </a:rPr>
              <a:t>Places the blame on those moving across borders, rather than the systems and policies that have caused them to flee in the first place</a:t>
            </a:r>
            <a:endParaRPr sz="2300">
              <a:solidFill>
                <a:srgbClr val="0C0C0C"/>
              </a:solidFill>
              <a:latin typeface="Montserrat"/>
              <a:ea typeface="Montserrat"/>
              <a:cs typeface="Montserrat"/>
              <a:sym typeface="Montserrat"/>
            </a:endParaRPr>
          </a:p>
          <a:p>
            <a:pPr indent="-450850" lvl="0" marL="609600" rtl="0" algn="l">
              <a:spcBef>
                <a:spcPts val="1000"/>
              </a:spcBef>
              <a:spcAft>
                <a:spcPts val="0"/>
              </a:spcAft>
              <a:buClr>
                <a:srgbClr val="0C0C0C"/>
              </a:buClr>
              <a:buSzPts val="2300"/>
              <a:buFont typeface="Montserrat"/>
              <a:buChar char="•"/>
            </a:pPr>
            <a:r>
              <a:rPr lang="en-GB" sz="2300">
                <a:solidFill>
                  <a:srgbClr val="0C0C0C"/>
                </a:solidFill>
                <a:latin typeface="Montserrat"/>
                <a:ea typeface="Montserrat"/>
                <a:cs typeface="Montserrat"/>
                <a:sym typeface="Montserrat"/>
              </a:rPr>
              <a:t>Instead of blaming migrants, let’s blame the colonial and imperial interventions that force people to flee their homes</a:t>
            </a:r>
            <a:endParaRPr sz="2300">
              <a:solidFill>
                <a:srgbClr val="0C0C0C"/>
              </a:solidFill>
              <a:latin typeface="Montserrat"/>
              <a:ea typeface="Montserrat"/>
              <a:cs typeface="Montserrat"/>
              <a:sym typeface="Montserrat"/>
            </a:endParaRPr>
          </a:p>
          <a:p>
            <a:pPr indent="-450850" lvl="0" marL="609600" rtl="0" algn="l">
              <a:spcBef>
                <a:spcPts val="1000"/>
              </a:spcBef>
              <a:spcAft>
                <a:spcPts val="0"/>
              </a:spcAft>
              <a:buClr>
                <a:srgbClr val="0C0C0C"/>
              </a:buClr>
              <a:buSzPts val="2300"/>
              <a:buFont typeface="Montserrat"/>
              <a:buChar char="•"/>
            </a:pPr>
            <a:r>
              <a:rPr lang="en-GB" sz="2300" u="sng">
                <a:solidFill>
                  <a:srgbClr val="0C0C0C"/>
                </a:solidFill>
                <a:latin typeface="Montserrat"/>
                <a:ea typeface="Montserrat"/>
                <a:cs typeface="Montserrat"/>
                <a:sym typeface="Montserrat"/>
              </a:rPr>
              <a:t>It is a policy crisis not refugee crisis</a:t>
            </a:r>
            <a:endParaRPr sz="2300" u="sng">
              <a:solidFill>
                <a:srgbClr val="0C0C0C"/>
              </a:solidFill>
              <a:latin typeface="Montserrat"/>
              <a:ea typeface="Montserrat"/>
              <a:cs typeface="Montserrat"/>
              <a:sym typeface="Montserrat"/>
            </a:endParaRPr>
          </a:p>
        </p:txBody>
      </p:sp>
      <p:pic>
        <p:nvPicPr>
          <p:cNvPr id="230" name="Google Shape;230;p36"/>
          <p:cNvPicPr preferRelativeResize="0"/>
          <p:nvPr/>
        </p:nvPicPr>
        <p:blipFill>
          <a:blip r:embed="rId3">
            <a:alphaModFix/>
          </a:blip>
          <a:stretch>
            <a:fillRect/>
          </a:stretch>
        </p:blipFill>
        <p:spPr>
          <a:xfrm>
            <a:off x="8125400" y="3334633"/>
            <a:ext cx="3257898" cy="325789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7AFF9"/>
        </a:solidFill>
      </p:bgPr>
    </p:bg>
    <p:spTree>
      <p:nvGrpSpPr>
        <p:cNvPr id="234" name="Shape 234"/>
        <p:cNvGrpSpPr/>
        <p:nvPr/>
      </p:nvGrpSpPr>
      <p:grpSpPr>
        <a:xfrm>
          <a:off x="0" y="0"/>
          <a:ext cx="0" cy="0"/>
          <a:chOff x="0" y="0"/>
          <a:chExt cx="0" cy="0"/>
        </a:xfrm>
      </p:grpSpPr>
      <p:sp>
        <p:nvSpPr>
          <p:cNvPr id="235" name="Google Shape;235;p37"/>
          <p:cNvSpPr txBox="1"/>
          <p:nvPr>
            <p:ph type="title"/>
          </p:nvPr>
        </p:nvSpPr>
        <p:spPr>
          <a:xfrm>
            <a:off x="554127" y="791150"/>
            <a:ext cx="10976400" cy="702000"/>
          </a:xfrm>
          <a:prstGeom prst="rect">
            <a:avLst/>
          </a:prstGeom>
        </p:spPr>
        <p:txBody>
          <a:bodyPr anchorCtr="0" anchor="ctr" bIns="45700" lIns="91425" spcFirstLastPara="1" rIns="91425" wrap="square" tIns="45700">
            <a:spAutoFit/>
          </a:bodyPr>
          <a:lstStyle/>
          <a:p>
            <a:pPr indent="0" lvl="0" marL="0" rtl="0" algn="l">
              <a:spcBef>
                <a:spcPts val="0"/>
              </a:spcBef>
              <a:spcAft>
                <a:spcPts val="0"/>
              </a:spcAft>
              <a:buNone/>
            </a:pPr>
            <a:r>
              <a:rPr b="1" lang="en-GB">
                <a:solidFill>
                  <a:schemeClr val="lt1"/>
                </a:solidFill>
                <a:highlight>
                  <a:schemeClr val="dk1"/>
                </a:highlight>
                <a:latin typeface="Montserrat"/>
                <a:ea typeface="Montserrat"/>
                <a:cs typeface="Montserrat"/>
                <a:sym typeface="Montserrat"/>
              </a:rPr>
              <a:t>“</a:t>
            </a:r>
            <a:r>
              <a:rPr b="1" lang="en-GB">
                <a:solidFill>
                  <a:schemeClr val="lt1"/>
                </a:solidFill>
                <a:highlight>
                  <a:schemeClr val="dk1"/>
                </a:highlight>
                <a:latin typeface="Montserrat"/>
                <a:ea typeface="Montserrat"/>
                <a:cs typeface="Montserrat"/>
                <a:sym typeface="Montserrat"/>
              </a:rPr>
              <a:t>Illegal immigration”</a:t>
            </a:r>
            <a:endParaRPr b="1">
              <a:solidFill>
                <a:schemeClr val="lt1"/>
              </a:solidFill>
              <a:highlight>
                <a:schemeClr val="dk1"/>
              </a:highlight>
              <a:latin typeface="Montserrat"/>
              <a:ea typeface="Montserrat"/>
              <a:cs typeface="Montserrat"/>
              <a:sym typeface="Montserrat"/>
            </a:endParaRPr>
          </a:p>
        </p:txBody>
      </p:sp>
      <p:sp>
        <p:nvSpPr>
          <p:cNvPr id="236" name="Google Shape;236;p37"/>
          <p:cNvSpPr txBox="1"/>
          <p:nvPr>
            <p:ph idx="1" type="body"/>
          </p:nvPr>
        </p:nvSpPr>
        <p:spPr>
          <a:xfrm>
            <a:off x="554127" y="2048850"/>
            <a:ext cx="10778100" cy="1920900"/>
          </a:xfrm>
          <a:prstGeom prst="rect">
            <a:avLst/>
          </a:prstGeom>
          <a:solidFill>
            <a:srgbClr val="FABE7E"/>
          </a:solidFill>
        </p:spPr>
        <p:txBody>
          <a:bodyPr anchorCtr="0" anchor="t" bIns="45700" lIns="91425" spcFirstLastPara="1" rIns="91425" wrap="square" tIns="45700">
            <a:spAutoFit/>
          </a:bodyPr>
          <a:lstStyle/>
          <a:p>
            <a:pPr indent="-368300" lvl="0" marL="457200" rtl="0" algn="l">
              <a:spcBef>
                <a:spcPts val="1000"/>
              </a:spcBef>
              <a:spcAft>
                <a:spcPts val="0"/>
              </a:spcAft>
              <a:buClr>
                <a:schemeClr val="dk1"/>
              </a:buClr>
              <a:buSzPts val="2200"/>
              <a:buFont typeface="Montserrat"/>
              <a:buChar char="●"/>
            </a:pPr>
            <a:r>
              <a:rPr lang="en-GB" sz="2200">
                <a:solidFill>
                  <a:schemeClr val="dk1"/>
                </a:solidFill>
                <a:latin typeface="Montserrat"/>
                <a:ea typeface="Montserrat"/>
                <a:cs typeface="Montserrat"/>
                <a:sym typeface="Montserrat"/>
              </a:rPr>
              <a:t>It is factually incorrect: an action can be illegal, not a person</a:t>
            </a:r>
            <a:endParaRPr sz="2200">
              <a:solidFill>
                <a:schemeClr val="dk1"/>
              </a:solidFill>
              <a:latin typeface="Montserrat"/>
              <a:ea typeface="Montserrat"/>
              <a:cs typeface="Montserrat"/>
              <a:sym typeface="Montserrat"/>
            </a:endParaRPr>
          </a:p>
          <a:p>
            <a:pPr indent="-368300" lvl="0" marL="457200" rtl="0" algn="l">
              <a:spcBef>
                <a:spcPts val="0"/>
              </a:spcBef>
              <a:spcAft>
                <a:spcPts val="0"/>
              </a:spcAft>
              <a:buClr>
                <a:schemeClr val="dk1"/>
              </a:buClr>
              <a:buSzPts val="2200"/>
              <a:buFont typeface="Montserrat"/>
              <a:buChar char="●"/>
            </a:pPr>
            <a:r>
              <a:rPr lang="en-GB" sz="2200">
                <a:solidFill>
                  <a:schemeClr val="dk1"/>
                </a:solidFill>
                <a:latin typeface="Montserrat"/>
                <a:ea typeface="Montserrat"/>
                <a:cs typeface="Montserrat"/>
                <a:sym typeface="Montserrat"/>
              </a:rPr>
              <a:t>Everyone has the right to leave a country and claim protection</a:t>
            </a:r>
            <a:endParaRPr sz="2200">
              <a:solidFill>
                <a:schemeClr val="dk1"/>
              </a:solidFill>
              <a:latin typeface="Montserrat"/>
              <a:ea typeface="Montserrat"/>
              <a:cs typeface="Montserrat"/>
              <a:sym typeface="Montserrat"/>
            </a:endParaRPr>
          </a:p>
          <a:p>
            <a:pPr indent="-368300" lvl="0" marL="457200" rtl="0" algn="l">
              <a:spcBef>
                <a:spcPts val="0"/>
              </a:spcBef>
              <a:spcAft>
                <a:spcPts val="0"/>
              </a:spcAft>
              <a:buSzPts val="2200"/>
              <a:buFont typeface="Montserrat"/>
              <a:buChar char="●"/>
            </a:pPr>
            <a:r>
              <a:rPr lang="en-GB" sz="2200">
                <a:solidFill>
                  <a:schemeClr val="dk1"/>
                </a:solidFill>
                <a:latin typeface="Montserrat"/>
                <a:ea typeface="Montserrat"/>
                <a:cs typeface="Montserrat"/>
                <a:sym typeface="Montserrat"/>
              </a:rPr>
              <a:t>The terms </a:t>
            </a:r>
            <a:r>
              <a:rPr lang="en-GB" sz="2200" u="sng">
                <a:solidFill>
                  <a:schemeClr val="dk1"/>
                </a:solidFill>
                <a:latin typeface="Montserrat"/>
                <a:ea typeface="Montserrat"/>
                <a:cs typeface="Montserrat"/>
                <a:sym typeface="Montserrat"/>
              </a:rPr>
              <a:t>‘undocumented’ or ‘irregular’ </a:t>
            </a:r>
            <a:r>
              <a:rPr lang="en-GB" sz="2200">
                <a:solidFill>
                  <a:schemeClr val="dk1"/>
                </a:solidFill>
                <a:latin typeface="Montserrat"/>
                <a:ea typeface="Montserrat"/>
                <a:cs typeface="Montserrat"/>
                <a:sym typeface="Montserrat"/>
              </a:rPr>
              <a:t>emphasises the difficulties, nuances and complexities that cause people to lose status or become displaced,</a:t>
            </a:r>
            <a:r>
              <a:rPr lang="en-GB" sz="2200">
                <a:latin typeface="Montserrat"/>
                <a:ea typeface="Montserrat"/>
                <a:cs typeface="Montserrat"/>
                <a:sym typeface="Montserrat"/>
              </a:rPr>
              <a:t> </a:t>
            </a:r>
            <a:r>
              <a:rPr lang="en-GB" sz="2200">
                <a:solidFill>
                  <a:schemeClr val="dk1"/>
                </a:solidFill>
                <a:latin typeface="Montserrat"/>
                <a:ea typeface="Montserrat"/>
                <a:cs typeface="Montserrat"/>
                <a:sym typeface="Montserrat"/>
              </a:rPr>
              <a:t>including  exploitation or having their documents lost or destroyed by others.</a:t>
            </a:r>
            <a:endParaRPr sz="2200">
              <a:solidFill>
                <a:schemeClr val="dk1"/>
              </a:solidFill>
              <a:latin typeface="Montserrat"/>
              <a:ea typeface="Montserrat"/>
              <a:cs typeface="Montserrat"/>
              <a:sym typeface="Montserrat"/>
            </a:endParaRPr>
          </a:p>
        </p:txBody>
      </p:sp>
      <p:pic>
        <p:nvPicPr>
          <p:cNvPr id="237" name="Google Shape;237;p37"/>
          <p:cNvPicPr preferRelativeResize="0"/>
          <p:nvPr/>
        </p:nvPicPr>
        <p:blipFill>
          <a:blip r:embed="rId3">
            <a:alphaModFix/>
          </a:blip>
          <a:stretch>
            <a:fillRect/>
          </a:stretch>
        </p:blipFill>
        <p:spPr>
          <a:xfrm>
            <a:off x="9151505" y="3969750"/>
            <a:ext cx="2650394" cy="2643275"/>
          </a:xfrm>
          <a:prstGeom prst="rect">
            <a:avLst/>
          </a:prstGeom>
          <a:noFill/>
          <a:ln>
            <a:noFill/>
          </a:ln>
        </p:spPr>
      </p:pic>
      <p:pic>
        <p:nvPicPr>
          <p:cNvPr id="238" name="Google Shape;238;p37"/>
          <p:cNvPicPr preferRelativeResize="0"/>
          <p:nvPr/>
        </p:nvPicPr>
        <p:blipFill>
          <a:blip r:embed="rId4">
            <a:alphaModFix/>
          </a:blip>
          <a:stretch>
            <a:fillRect/>
          </a:stretch>
        </p:blipFill>
        <p:spPr>
          <a:xfrm>
            <a:off x="554125" y="4131252"/>
            <a:ext cx="9148001" cy="110704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2ACE1B8981554C8C9C3E77AF6D6282" ma:contentTypeVersion="15" ma:contentTypeDescription="Create a new document." ma:contentTypeScope="" ma:versionID="ceae4099ca2088afb6ad46906bd5fbd0">
  <xsd:schema xmlns:xsd="http://www.w3.org/2001/XMLSchema" xmlns:xs="http://www.w3.org/2001/XMLSchema" xmlns:p="http://schemas.microsoft.com/office/2006/metadata/properties" xmlns:ns1="http://schemas.microsoft.com/sharepoint/v3" xmlns:ns2="f155a369-30d5-4eb1-ac05-464e613800ee" xmlns:ns3="301e856f-4f14-4cb4-bab6-f192e0a474a1" targetNamespace="http://schemas.microsoft.com/office/2006/metadata/properties" ma:root="true" ma:fieldsID="67f8a78a8ef6a0e85c7b7698aac30954" ns1:_="" ns2:_="" ns3:_="">
    <xsd:import namespace="http://schemas.microsoft.com/sharepoint/v3"/>
    <xsd:import namespace="f155a369-30d5-4eb1-ac05-464e613800ee"/>
    <xsd:import namespace="301e856f-4f14-4cb4-bab6-f192e0a474a1"/>
    <xsd:element name="properties">
      <xsd:complexType>
        <xsd:sequence>
          <xsd:element name="documentManagement">
            <xsd:complexType>
              <xsd:all>
                <xsd:element ref="ns2:MediaServiceMetadata" minOccurs="0"/>
                <xsd:element ref="ns2:MediaServiceFastMetadata" minOccurs="0"/>
                <xsd:element ref="ns1:DocumentSetDescription"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10"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155a369-30d5-4eb1-ac05-464e613800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34e5a3e9-c3e2-4c28-a279-a208435469ef"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1e856f-4f14-4cb4-bab6-f192e0a474a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c1cbfa6-00dd-4a7c-a8ac-8824ee105fe9}" ma:internalName="TaxCatchAll" ma:showField="CatchAllData" ma:web="301e856f-4f14-4cb4-bab6-f192e0a474a1">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155a369-30d5-4eb1-ac05-464e613800ee">
      <Terms xmlns="http://schemas.microsoft.com/office/infopath/2007/PartnerControls"/>
    </lcf76f155ced4ddcb4097134ff3c332f>
    <DocumentSetDescription xmlns="http://schemas.microsoft.com/sharepoint/v3" xsi:nil="true"/>
    <TaxCatchAll xmlns="301e856f-4f14-4cb4-bab6-f192e0a474a1" xsi:nil="true"/>
  </documentManagement>
</p:properties>
</file>

<file path=customXml/itemProps1.xml><?xml version="1.0" encoding="utf-8"?>
<ds:datastoreItem xmlns:ds="http://schemas.openxmlformats.org/officeDocument/2006/customXml" ds:itemID="{165BB349-FC71-4C4C-AD58-78FBEA70CEE2}"/>
</file>

<file path=customXml/itemProps2.xml><?xml version="1.0" encoding="utf-8"?>
<ds:datastoreItem xmlns:ds="http://schemas.openxmlformats.org/officeDocument/2006/customXml" ds:itemID="{4643C9B0-E507-4528-8BC0-809D0E3F67A1}"/>
</file>

<file path=customXml/itemProps3.xml><?xml version="1.0" encoding="utf-8"?>
<ds:datastoreItem xmlns:ds="http://schemas.openxmlformats.org/officeDocument/2006/customXml" ds:itemID="{A887DD75-5789-4C6F-A29D-1DD9E06F7A6E}"/>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0x010100712ACE1B8981554C8C9C3E77AF6D6282</vt:lpwstr>
  </property>
</Properties>
</file>