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11"/>
  </p:notesMasterIdLst>
  <p:sldIdLst>
    <p:sldId id="320" r:id="rId3"/>
    <p:sldId id="347" r:id="rId4"/>
    <p:sldId id="335" r:id="rId5"/>
    <p:sldId id="342" r:id="rId6"/>
    <p:sldId id="263" r:id="rId7"/>
    <p:sldId id="345" r:id="rId8"/>
    <p:sldId id="346" r:id="rId9"/>
    <p:sldId id="337" r:id="rId10"/>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59866E-A19A-49AB-BB57-9376CBCB47AB}" v="1" dt="2024-04-11T15:48:48.7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623" autoAdjust="0"/>
  </p:normalViewPr>
  <p:slideViewPr>
    <p:cSldViewPr>
      <p:cViewPr varScale="1">
        <p:scale>
          <a:sx n="60" d="100"/>
          <a:sy n="60" d="100"/>
        </p:scale>
        <p:origin x="146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Master" Target="slideMasters/slideMaster2.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cey Lazard" userId="aa837c70-a962-4231-8544-a21ca46a24e8" providerId="ADAL" clId="{5959866E-A19A-49AB-BB57-9376CBCB47AB}"/>
    <pc:docChg chg="custSel addSld delSld modSld">
      <pc:chgData name="Tracey Lazard" userId="aa837c70-a962-4231-8544-a21ca46a24e8" providerId="ADAL" clId="{5959866E-A19A-49AB-BB57-9376CBCB47AB}" dt="2024-04-09T10:32:32.265" v="2672" actId="20577"/>
      <pc:docMkLst>
        <pc:docMk/>
      </pc:docMkLst>
      <pc:sldChg chg="del">
        <pc:chgData name="Tracey Lazard" userId="aa837c70-a962-4231-8544-a21ca46a24e8" providerId="ADAL" clId="{5959866E-A19A-49AB-BB57-9376CBCB47AB}" dt="2024-04-09T10:07:34.071" v="2016" actId="2696"/>
        <pc:sldMkLst>
          <pc:docMk/>
          <pc:sldMk cId="3978151178" sldId="260"/>
        </pc:sldMkLst>
      </pc:sldChg>
      <pc:sldChg chg="modSp modNotesTx">
        <pc:chgData name="Tracey Lazard" userId="aa837c70-a962-4231-8544-a21ca46a24e8" providerId="ADAL" clId="{5959866E-A19A-49AB-BB57-9376CBCB47AB}" dt="2024-04-09T10:26:41.310" v="2474" actId="20577"/>
        <pc:sldMkLst>
          <pc:docMk/>
          <pc:sldMk cId="0" sldId="263"/>
        </pc:sldMkLst>
        <pc:spChg chg="mod">
          <ac:chgData name="Tracey Lazard" userId="aa837c70-a962-4231-8544-a21ca46a24e8" providerId="ADAL" clId="{5959866E-A19A-49AB-BB57-9376CBCB47AB}" dt="2024-04-09T09:41:22.326" v="1203" actId="20577"/>
          <ac:spMkLst>
            <pc:docMk/>
            <pc:sldMk cId="0" sldId="263"/>
            <ac:spMk id="8" creationId="{00000000-0000-0000-0000-000000000000}"/>
          </ac:spMkLst>
        </pc:spChg>
        <pc:spChg chg="mod">
          <ac:chgData name="Tracey Lazard" userId="aa837c70-a962-4231-8544-a21ca46a24e8" providerId="ADAL" clId="{5959866E-A19A-49AB-BB57-9376CBCB47AB}" dt="2024-04-09T10:26:41.310" v="2474" actId="20577"/>
          <ac:spMkLst>
            <pc:docMk/>
            <pc:sldMk cId="0" sldId="263"/>
            <ac:spMk id="13314" creationId="{00000000-0000-0000-0000-000000000000}"/>
          </ac:spMkLst>
        </pc:spChg>
      </pc:sldChg>
      <pc:sldChg chg="del">
        <pc:chgData name="Tracey Lazard" userId="aa837c70-a962-4231-8544-a21ca46a24e8" providerId="ADAL" clId="{5959866E-A19A-49AB-BB57-9376CBCB47AB}" dt="2024-04-09T10:31:21.875" v="2644" actId="2696"/>
        <pc:sldMkLst>
          <pc:docMk/>
          <pc:sldMk cId="1028004398" sldId="265"/>
        </pc:sldMkLst>
      </pc:sldChg>
      <pc:sldChg chg="del">
        <pc:chgData name="Tracey Lazard" userId="aa837c70-a962-4231-8544-a21ca46a24e8" providerId="ADAL" clId="{5959866E-A19A-49AB-BB57-9376CBCB47AB}" dt="2024-04-09T10:31:01.081" v="2638" actId="2696"/>
        <pc:sldMkLst>
          <pc:docMk/>
          <pc:sldMk cId="3954947016" sldId="282"/>
        </pc:sldMkLst>
      </pc:sldChg>
      <pc:sldChg chg="del">
        <pc:chgData name="Tracey Lazard" userId="aa837c70-a962-4231-8544-a21ca46a24e8" providerId="ADAL" clId="{5959866E-A19A-49AB-BB57-9376CBCB47AB}" dt="2024-04-09T10:31:11.223" v="2641" actId="2696"/>
        <pc:sldMkLst>
          <pc:docMk/>
          <pc:sldMk cId="421699196" sldId="290"/>
        </pc:sldMkLst>
      </pc:sldChg>
      <pc:sldChg chg="del">
        <pc:chgData name="Tracey Lazard" userId="aa837c70-a962-4231-8544-a21ca46a24e8" providerId="ADAL" clId="{5959866E-A19A-49AB-BB57-9376CBCB47AB}" dt="2024-04-09T10:31:04.873" v="2639" actId="2696"/>
        <pc:sldMkLst>
          <pc:docMk/>
          <pc:sldMk cId="2505461249" sldId="314"/>
        </pc:sldMkLst>
      </pc:sldChg>
      <pc:sldChg chg="modSp mod">
        <pc:chgData name="Tracey Lazard" userId="aa837c70-a962-4231-8544-a21ca46a24e8" providerId="ADAL" clId="{5959866E-A19A-49AB-BB57-9376CBCB47AB}" dt="2024-04-09T10:06:55.267" v="2015" actId="20577"/>
        <pc:sldMkLst>
          <pc:docMk/>
          <pc:sldMk cId="585934051" sldId="320"/>
        </pc:sldMkLst>
        <pc:spChg chg="mod">
          <ac:chgData name="Tracey Lazard" userId="aa837c70-a962-4231-8544-a21ca46a24e8" providerId="ADAL" clId="{5959866E-A19A-49AB-BB57-9376CBCB47AB}" dt="2024-04-09T10:06:55.267" v="2015" actId="20577"/>
          <ac:spMkLst>
            <pc:docMk/>
            <pc:sldMk cId="585934051" sldId="320"/>
            <ac:spMk id="4" creationId="{00000000-0000-0000-0000-000000000000}"/>
          </ac:spMkLst>
        </pc:spChg>
        <pc:spChg chg="mod">
          <ac:chgData name="Tracey Lazard" userId="aa837c70-a962-4231-8544-a21ca46a24e8" providerId="ADAL" clId="{5959866E-A19A-49AB-BB57-9376CBCB47AB}" dt="2024-04-09T10:06:38.107" v="2012" actId="14100"/>
          <ac:spMkLst>
            <pc:docMk/>
            <pc:sldMk cId="585934051" sldId="320"/>
            <ac:spMk id="5" creationId="{00000000-0000-0000-0000-000000000000}"/>
          </ac:spMkLst>
        </pc:spChg>
      </pc:sldChg>
      <pc:sldChg chg="del">
        <pc:chgData name="Tracey Lazard" userId="aa837c70-a962-4231-8544-a21ca46a24e8" providerId="ADAL" clId="{5959866E-A19A-49AB-BB57-9376CBCB47AB}" dt="2024-04-09T10:31:17.698" v="2643" actId="2696"/>
        <pc:sldMkLst>
          <pc:docMk/>
          <pc:sldMk cId="339809687" sldId="321"/>
        </pc:sldMkLst>
      </pc:sldChg>
      <pc:sldChg chg="del">
        <pc:chgData name="Tracey Lazard" userId="aa837c70-a962-4231-8544-a21ca46a24e8" providerId="ADAL" clId="{5959866E-A19A-49AB-BB57-9376CBCB47AB}" dt="2024-04-09T10:31:08.365" v="2640" actId="2696"/>
        <pc:sldMkLst>
          <pc:docMk/>
          <pc:sldMk cId="194221545" sldId="323"/>
        </pc:sldMkLst>
      </pc:sldChg>
      <pc:sldChg chg="del">
        <pc:chgData name="Tracey Lazard" userId="aa837c70-a962-4231-8544-a21ca46a24e8" providerId="ADAL" clId="{5959866E-A19A-49AB-BB57-9376CBCB47AB}" dt="2024-04-09T10:31:14.446" v="2642" actId="2696"/>
        <pc:sldMkLst>
          <pc:docMk/>
          <pc:sldMk cId="1304713877" sldId="324"/>
        </pc:sldMkLst>
      </pc:sldChg>
      <pc:sldChg chg="del">
        <pc:chgData name="Tracey Lazard" userId="aa837c70-a962-4231-8544-a21ca46a24e8" providerId="ADAL" clId="{5959866E-A19A-49AB-BB57-9376CBCB47AB}" dt="2024-04-09T08:56:42.784" v="425" actId="2696"/>
        <pc:sldMkLst>
          <pc:docMk/>
          <pc:sldMk cId="3840556983" sldId="325"/>
        </pc:sldMkLst>
      </pc:sldChg>
      <pc:sldChg chg="del modNotesTx">
        <pc:chgData name="Tracey Lazard" userId="aa837c70-a962-4231-8544-a21ca46a24e8" providerId="ADAL" clId="{5959866E-A19A-49AB-BB57-9376CBCB47AB}" dt="2024-04-09T09:11:10.247" v="474" actId="2696"/>
        <pc:sldMkLst>
          <pc:docMk/>
          <pc:sldMk cId="3306722008" sldId="326"/>
        </pc:sldMkLst>
      </pc:sldChg>
      <pc:sldChg chg="del">
        <pc:chgData name="Tracey Lazard" userId="aa837c70-a962-4231-8544-a21ca46a24e8" providerId="ADAL" clId="{5959866E-A19A-49AB-BB57-9376CBCB47AB}" dt="2024-04-09T10:30:53.956" v="2636" actId="2696"/>
        <pc:sldMkLst>
          <pc:docMk/>
          <pc:sldMk cId="0" sldId="330"/>
        </pc:sldMkLst>
      </pc:sldChg>
      <pc:sldChg chg="modSp mod">
        <pc:chgData name="Tracey Lazard" userId="aa837c70-a962-4231-8544-a21ca46a24e8" providerId="ADAL" clId="{5959866E-A19A-49AB-BB57-9376CBCB47AB}" dt="2024-04-09T10:23:39.591" v="2432" actId="20577"/>
        <pc:sldMkLst>
          <pc:docMk/>
          <pc:sldMk cId="0" sldId="335"/>
        </pc:sldMkLst>
        <pc:spChg chg="mod">
          <ac:chgData name="Tracey Lazard" userId="aa837c70-a962-4231-8544-a21ca46a24e8" providerId="ADAL" clId="{5959866E-A19A-49AB-BB57-9376CBCB47AB}" dt="2024-04-09T10:23:39.591" v="2432" actId="20577"/>
          <ac:spMkLst>
            <pc:docMk/>
            <pc:sldMk cId="0" sldId="335"/>
            <ac:spMk id="13314" creationId="{00000000-0000-0000-0000-000000000000}"/>
          </ac:spMkLst>
        </pc:spChg>
      </pc:sldChg>
      <pc:sldChg chg="modSp">
        <pc:chgData name="Tracey Lazard" userId="aa837c70-a962-4231-8544-a21ca46a24e8" providerId="ADAL" clId="{5959866E-A19A-49AB-BB57-9376CBCB47AB}" dt="2024-04-09T10:31:50.894" v="2660" actId="20577"/>
        <pc:sldMkLst>
          <pc:docMk/>
          <pc:sldMk cId="0" sldId="337"/>
        </pc:sldMkLst>
        <pc:spChg chg="mod">
          <ac:chgData name="Tracey Lazard" userId="aa837c70-a962-4231-8544-a21ca46a24e8" providerId="ADAL" clId="{5959866E-A19A-49AB-BB57-9376CBCB47AB}" dt="2024-04-09T10:31:50.894" v="2660" actId="20577"/>
          <ac:spMkLst>
            <pc:docMk/>
            <pc:sldMk cId="0" sldId="337"/>
            <ac:spMk id="16387" creationId="{00000000-0000-0000-0000-000000000000}"/>
          </ac:spMkLst>
        </pc:spChg>
      </pc:sldChg>
      <pc:sldChg chg="del">
        <pc:chgData name="Tracey Lazard" userId="aa837c70-a962-4231-8544-a21ca46a24e8" providerId="ADAL" clId="{5959866E-A19A-49AB-BB57-9376CBCB47AB}" dt="2024-04-09T10:30:57.374" v="2637" actId="2696"/>
        <pc:sldMkLst>
          <pc:docMk/>
          <pc:sldMk cId="612844355" sldId="338"/>
        </pc:sldMkLst>
      </pc:sldChg>
      <pc:sldChg chg="del">
        <pc:chgData name="Tracey Lazard" userId="aa837c70-a962-4231-8544-a21ca46a24e8" providerId="ADAL" clId="{5959866E-A19A-49AB-BB57-9376CBCB47AB}" dt="2024-04-09T09:29:19.071" v="744" actId="2696"/>
        <pc:sldMkLst>
          <pc:docMk/>
          <pc:sldMk cId="1634174204" sldId="339"/>
        </pc:sldMkLst>
      </pc:sldChg>
      <pc:sldChg chg="add del">
        <pc:chgData name="Tracey Lazard" userId="aa837c70-a962-4231-8544-a21ca46a24e8" providerId="ADAL" clId="{5959866E-A19A-49AB-BB57-9376CBCB47AB}" dt="2024-04-09T08:55:51.072" v="420" actId="2696"/>
        <pc:sldMkLst>
          <pc:docMk/>
          <pc:sldMk cId="3319189789" sldId="340"/>
        </pc:sldMkLst>
      </pc:sldChg>
      <pc:sldChg chg="addSp new del modNotesTx">
        <pc:chgData name="Tracey Lazard" userId="aa837c70-a962-4231-8544-a21ca46a24e8" providerId="ADAL" clId="{5959866E-A19A-49AB-BB57-9376CBCB47AB}" dt="2024-04-09T09:16:19.289" v="662" actId="2696"/>
        <pc:sldMkLst>
          <pc:docMk/>
          <pc:sldMk cId="3758531174" sldId="340"/>
        </pc:sldMkLst>
        <pc:picChg chg="add">
          <ac:chgData name="Tracey Lazard" userId="aa837c70-a962-4231-8544-a21ca46a24e8" providerId="ADAL" clId="{5959866E-A19A-49AB-BB57-9376CBCB47AB}" dt="2024-04-09T09:10:52.828" v="473"/>
          <ac:picMkLst>
            <pc:docMk/>
            <pc:sldMk cId="3758531174" sldId="340"/>
            <ac:picMk id="2" creationId="{3565F8CF-C8D3-EA08-AA8B-E3C858CFCAA8}"/>
          </ac:picMkLst>
        </pc:picChg>
      </pc:sldChg>
      <pc:sldChg chg="addSp new modNotesTx">
        <pc:chgData name="Tracey Lazard" userId="aa837c70-a962-4231-8544-a21ca46a24e8" providerId="ADAL" clId="{5959866E-A19A-49AB-BB57-9376CBCB47AB}" dt="2024-04-09T10:24:11.235" v="2464" actId="20577"/>
        <pc:sldMkLst>
          <pc:docMk/>
          <pc:sldMk cId="3217251944" sldId="341"/>
        </pc:sldMkLst>
        <pc:picChg chg="add">
          <ac:chgData name="Tracey Lazard" userId="aa837c70-a962-4231-8544-a21ca46a24e8" providerId="ADAL" clId="{5959866E-A19A-49AB-BB57-9376CBCB47AB}" dt="2024-04-09T09:15:55.308" v="660"/>
          <ac:picMkLst>
            <pc:docMk/>
            <pc:sldMk cId="3217251944" sldId="341"/>
            <ac:picMk id="2" creationId="{E568C4C1-B006-6A70-E322-FA94BBF9E097}"/>
          </ac:picMkLst>
        </pc:picChg>
      </pc:sldChg>
      <pc:sldChg chg="addSp new modNotesTx">
        <pc:chgData name="Tracey Lazard" userId="aa837c70-a962-4231-8544-a21ca46a24e8" providerId="ADAL" clId="{5959866E-A19A-49AB-BB57-9376CBCB47AB}" dt="2024-04-09T10:26:04.158" v="2473" actId="20577"/>
        <pc:sldMkLst>
          <pc:docMk/>
          <pc:sldMk cId="3079687636" sldId="342"/>
        </pc:sldMkLst>
        <pc:picChg chg="add">
          <ac:chgData name="Tracey Lazard" userId="aa837c70-a962-4231-8544-a21ca46a24e8" providerId="ADAL" clId="{5959866E-A19A-49AB-BB57-9376CBCB47AB}" dt="2024-04-09T09:28:51.144" v="743"/>
          <ac:picMkLst>
            <pc:docMk/>
            <pc:sldMk cId="3079687636" sldId="342"/>
            <ac:picMk id="2" creationId="{D2CCA5CC-BBF7-D7F2-D7BF-F828BE9921BA}"/>
          </ac:picMkLst>
        </pc:picChg>
      </pc:sldChg>
      <pc:sldChg chg="modSp add del modAnim">
        <pc:chgData name="Tracey Lazard" userId="aa837c70-a962-4231-8544-a21ca46a24e8" providerId="ADAL" clId="{5959866E-A19A-49AB-BB57-9376CBCB47AB}" dt="2024-04-09T09:37:17.486" v="1028" actId="2696"/>
        <pc:sldMkLst>
          <pc:docMk/>
          <pc:sldMk cId="4166968246" sldId="343"/>
        </pc:sldMkLst>
        <pc:spChg chg="mod">
          <ac:chgData name="Tracey Lazard" userId="aa837c70-a962-4231-8544-a21ca46a24e8" providerId="ADAL" clId="{5959866E-A19A-49AB-BB57-9376CBCB47AB}" dt="2024-04-09T09:31:02.358" v="746" actId="20577"/>
          <ac:spMkLst>
            <pc:docMk/>
            <pc:sldMk cId="4166968246" sldId="343"/>
            <ac:spMk id="8" creationId="{00000000-0000-0000-0000-000000000000}"/>
          </ac:spMkLst>
        </pc:spChg>
        <pc:spChg chg="mod">
          <ac:chgData name="Tracey Lazard" userId="aa837c70-a962-4231-8544-a21ca46a24e8" providerId="ADAL" clId="{5959866E-A19A-49AB-BB57-9376CBCB47AB}" dt="2024-04-09T09:34:36.571" v="993" actId="255"/>
          <ac:spMkLst>
            <pc:docMk/>
            <pc:sldMk cId="4166968246" sldId="343"/>
            <ac:spMk id="13314" creationId="{00000000-0000-0000-0000-000000000000}"/>
          </ac:spMkLst>
        </pc:spChg>
      </pc:sldChg>
      <pc:sldChg chg="modSp add del">
        <pc:chgData name="Tracey Lazard" userId="aa837c70-a962-4231-8544-a21ca46a24e8" providerId="ADAL" clId="{5959866E-A19A-49AB-BB57-9376CBCB47AB}" dt="2024-04-09T09:42:58.856" v="1212" actId="2696"/>
        <pc:sldMkLst>
          <pc:docMk/>
          <pc:sldMk cId="3331403897" sldId="344"/>
        </pc:sldMkLst>
        <pc:spChg chg="mod">
          <ac:chgData name="Tracey Lazard" userId="aa837c70-a962-4231-8544-a21ca46a24e8" providerId="ADAL" clId="{5959866E-A19A-49AB-BB57-9376CBCB47AB}" dt="2024-04-09T09:35:29.422" v="1015" actId="20577"/>
          <ac:spMkLst>
            <pc:docMk/>
            <pc:sldMk cId="3331403897" sldId="344"/>
            <ac:spMk id="8" creationId="{00000000-0000-0000-0000-000000000000}"/>
          </ac:spMkLst>
        </pc:spChg>
        <pc:spChg chg="mod">
          <ac:chgData name="Tracey Lazard" userId="aa837c70-a962-4231-8544-a21ca46a24e8" providerId="ADAL" clId="{5959866E-A19A-49AB-BB57-9376CBCB47AB}" dt="2024-04-09T09:36:39.880" v="1027" actId="20577"/>
          <ac:spMkLst>
            <pc:docMk/>
            <pc:sldMk cId="3331403897" sldId="344"/>
            <ac:spMk id="13314" creationId="{00000000-0000-0000-0000-000000000000}"/>
          </ac:spMkLst>
        </pc:spChg>
      </pc:sldChg>
      <pc:sldChg chg="modSp add modNotesTx">
        <pc:chgData name="Tracey Lazard" userId="aa837c70-a962-4231-8544-a21ca46a24e8" providerId="ADAL" clId="{5959866E-A19A-49AB-BB57-9376CBCB47AB}" dt="2024-04-09T10:03:16.567" v="1968" actId="20577"/>
        <pc:sldMkLst>
          <pc:docMk/>
          <pc:sldMk cId="3227731984" sldId="345"/>
        </pc:sldMkLst>
        <pc:spChg chg="mod">
          <ac:chgData name="Tracey Lazard" userId="aa837c70-a962-4231-8544-a21ca46a24e8" providerId="ADAL" clId="{5959866E-A19A-49AB-BB57-9376CBCB47AB}" dt="2024-04-09T09:44:14.270" v="1245" actId="14100"/>
          <ac:spMkLst>
            <pc:docMk/>
            <pc:sldMk cId="3227731984" sldId="345"/>
            <ac:spMk id="8" creationId="{00000000-0000-0000-0000-000000000000}"/>
          </ac:spMkLst>
        </pc:spChg>
        <pc:spChg chg="mod">
          <ac:chgData name="Tracey Lazard" userId="aa837c70-a962-4231-8544-a21ca46a24e8" providerId="ADAL" clId="{5959866E-A19A-49AB-BB57-9376CBCB47AB}" dt="2024-04-09T09:52:32.741" v="1550" actId="20577"/>
          <ac:spMkLst>
            <pc:docMk/>
            <pc:sldMk cId="3227731984" sldId="345"/>
            <ac:spMk id="13314" creationId="{00000000-0000-0000-0000-000000000000}"/>
          </ac:spMkLst>
        </pc:spChg>
      </pc:sldChg>
      <pc:sldChg chg="modSp add modAnim modNotesTx">
        <pc:chgData name="Tracey Lazard" userId="aa837c70-a962-4231-8544-a21ca46a24e8" providerId="ADAL" clId="{5959866E-A19A-49AB-BB57-9376CBCB47AB}" dt="2024-04-09T10:32:32.265" v="2672" actId="20577"/>
        <pc:sldMkLst>
          <pc:docMk/>
          <pc:sldMk cId="2418494875" sldId="346"/>
        </pc:sldMkLst>
        <pc:spChg chg="mod">
          <ac:chgData name="Tracey Lazard" userId="aa837c70-a962-4231-8544-a21ca46a24e8" providerId="ADAL" clId="{5959866E-A19A-49AB-BB57-9376CBCB47AB}" dt="2024-04-09T10:32:32.265" v="2672" actId="20577"/>
          <ac:spMkLst>
            <pc:docMk/>
            <pc:sldMk cId="2418494875" sldId="346"/>
            <ac:spMk id="13314" creationId="{00000000-0000-0000-0000-000000000000}"/>
          </ac:spMkLst>
        </pc:spChg>
      </pc:sldChg>
      <pc:sldMasterChg chg="delSldLayout">
        <pc:chgData name="Tracey Lazard" userId="aa837c70-a962-4231-8544-a21ca46a24e8" providerId="ADAL" clId="{5959866E-A19A-49AB-BB57-9376CBCB47AB}" dt="2024-04-09T10:31:17.698" v="2643" actId="2696"/>
        <pc:sldMasterMkLst>
          <pc:docMk/>
          <pc:sldMasterMk cId="2575148134" sldId="2147483648"/>
        </pc:sldMasterMkLst>
        <pc:sldLayoutChg chg="del">
          <pc:chgData name="Tracey Lazard" userId="aa837c70-a962-4231-8544-a21ca46a24e8" providerId="ADAL" clId="{5959866E-A19A-49AB-BB57-9376CBCB47AB}" dt="2024-04-09T10:31:17.698" v="2643" actId="2696"/>
          <pc:sldLayoutMkLst>
            <pc:docMk/>
            <pc:sldMasterMk cId="2575148134" sldId="2147483648"/>
            <pc:sldLayoutMk cId="4246248156" sldId="2147483660"/>
          </pc:sldLayoutMkLst>
        </pc:sldLayoutChg>
        <pc:sldLayoutChg chg="del">
          <pc:chgData name="Tracey Lazard" userId="aa837c70-a962-4231-8544-a21ca46a24e8" providerId="ADAL" clId="{5959866E-A19A-49AB-BB57-9376CBCB47AB}" dt="2024-04-09T10:31:14.446" v="2642" actId="2696"/>
          <pc:sldLayoutMkLst>
            <pc:docMk/>
            <pc:sldMasterMk cId="2575148134" sldId="2147483648"/>
            <pc:sldLayoutMk cId="1844134505" sldId="2147483663"/>
          </pc:sldLayoutMkLst>
        </pc:sldLayoutChg>
      </pc:sldMasterChg>
      <pc:sldMasterChg chg="delSldLayout">
        <pc:chgData name="Tracey Lazard" userId="aa837c70-a962-4231-8544-a21ca46a24e8" providerId="ADAL" clId="{5959866E-A19A-49AB-BB57-9376CBCB47AB}" dt="2024-04-09T10:30:57.374" v="2637" actId="2696"/>
        <pc:sldMasterMkLst>
          <pc:docMk/>
          <pc:sldMasterMk cId="2862211130" sldId="2147483664"/>
        </pc:sldMasterMkLst>
        <pc:sldLayoutChg chg="del">
          <pc:chgData name="Tracey Lazard" userId="aa837c70-a962-4231-8544-a21ca46a24e8" providerId="ADAL" clId="{5959866E-A19A-49AB-BB57-9376CBCB47AB}" dt="2024-04-09T10:30:57.374" v="2637" actId="2696"/>
          <pc:sldLayoutMkLst>
            <pc:docMk/>
            <pc:sldMasterMk cId="2862211130" sldId="2147483664"/>
            <pc:sldLayoutMk cId="4004435430" sldId="2147483687"/>
          </pc:sldLayoutMkLst>
        </pc:sldLayoutChg>
      </pc:sldMasterChg>
    </pc:docChg>
  </pc:docChgLst>
  <pc:docChgLst>
    <pc:chgData name="Tracey Lazard" userId="aa837c70-a962-4231-8544-a21ca46a24e8" providerId="ADAL" clId="{516ABCC2-3E62-491E-AB98-D137FBA47922}"/>
    <pc:docChg chg="custSel addSld delSld modSld">
      <pc:chgData name="Tracey Lazard" userId="aa837c70-a962-4231-8544-a21ca46a24e8" providerId="ADAL" clId="{516ABCC2-3E62-491E-AB98-D137FBA47922}" dt="2024-04-10T15:13:28.411" v="313" actId="20577"/>
      <pc:docMkLst>
        <pc:docMk/>
      </pc:docMkLst>
      <pc:sldChg chg="modSp">
        <pc:chgData name="Tracey Lazard" userId="aa837c70-a962-4231-8544-a21ca46a24e8" providerId="ADAL" clId="{516ABCC2-3E62-491E-AB98-D137FBA47922}" dt="2024-04-10T15:11:22.428" v="272" actId="20577"/>
        <pc:sldMkLst>
          <pc:docMk/>
          <pc:sldMk cId="0" sldId="263"/>
        </pc:sldMkLst>
        <pc:spChg chg="mod">
          <ac:chgData name="Tracey Lazard" userId="aa837c70-a962-4231-8544-a21ca46a24e8" providerId="ADAL" clId="{516ABCC2-3E62-491E-AB98-D137FBA47922}" dt="2024-04-10T15:11:22.428" v="272" actId="20577"/>
          <ac:spMkLst>
            <pc:docMk/>
            <pc:sldMk cId="0" sldId="263"/>
            <ac:spMk id="13314" creationId="{00000000-0000-0000-0000-000000000000}"/>
          </ac:spMkLst>
        </pc:spChg>
      </pc:sldChg>
      <pc:sldChg chg="modSp mod">
        <pc:chgData name="Tracey Lazard" userId="aa837c70-a962-4231-8544-a21ca46a24e8" providerId="ADAL" clId="{516ABCC2-3E62-491E-AB98-D137FBA47922}" dt="2024-04-10T15:02:26.279" v="16" actId="20577"/>
        <pc:sldMkLst>
          <pc:docMk/>
          <pc:sldMk cId="585934051" sldId="320"/>
        </pc:sldMkLst>
        <pc:spChg chg="mod">
          <ac:chgData name="Tracey Lazard" userId="aa837c70-a962-4231-8544-a21ca46a24e8" providerId="ADAL" clId="{516ABCC2-3E62-491E-AB98-D137FBA47922}" dt="2024-04-10T15:02:26.279" v="16" actId="20577"/>
          <ac:spMkLst>
            <pc:docMk/>
            <pc:sldMk cId="585934051" sldId="320"/>
            <ac:spMk id="4" creationId="{00000000-0000-0000-0000-000000000000}"/>
          </ac:spMkLst>
        </pc:spChg>
      </pc:sldChg>
      <pc:sldChg chg="modSp modAnim">
        <pc:chgData name="Tracey Lazard" userId="aa837c70-a962-4231-8544-a21ca46a24e8" providerId="ADAL" clId="{516ABCC2-3E62-491E-AB98-D137FBA47922}" dt="2024-04-10T15:07:51.658" v="114" actId="20577"/>
        <pc:sldMkLst>
          <pc:docMk/>
          <pc:sldMk cId="0" sldId="335"/>
        </pc:sldMkLst>
        <pc:spChg chg="mod">
          <ac:chgData name="Tracey Lazard" userId="aa837c70-a962-4231-8544-a21ca46a24e8" providerId="ADAL" clId="{516ABCC2-3E62-491E-AB98-D137FBA47922}" dt="2024-04-10T15:07:51.658" v="114" actId="20577"/>
          <ac:spMkLst>
            <pc:docMk/>
            <pc:sldMk cId="0" sldId="335"/>
            <ac:spMk id="13314" creationId="{00000000-0000-0000-0000-000000000000}"/>
          </ac:spMkLst>
        </pc:spChg>
      </pc:sldChg>
      <pc:sldChg chg="del">
        <pc:chgData name="Tracey Lazard" userId="aa837c70-a962-4231-8544-a21ca46a24e8" providerId="ADAL" clId="{516ABCC2-3E62-491E-AB98-D137FBA47922}" dt="2024-04-10T15:05:26.976" v="20" actId="2696"/>
        <pc:sldMkLst>
          <pc:docMk/>
          <pc:sldMk cId="3217251944" sldId="341"/>
        </pc:sldMkLst>
      </pc:sldChg>
      <pc:sldChg chg="modNotesTx">
        <pc:chgData name="Tracey Lazard" userId="aa837c70-a962-4231-8544-a21ca46a24e8" providerId="ADAL" clId="{516ABCC2-3E62-491E-AB98-D137FBA47922}" dt="2024-04-10T15:10:12.318" v="245" actId="20577"/>
        <pc:sldMkLst>
          <pc:docMk/>
          <pc:sldMk cId="3079687636" sldId="342"/>
        </pc:sldMkLst>
      </pc:sldChg>
      <pc:sldChg chg="modSp">
        <pc:chgData name="Tracey Lazard" userId="aa837c70-a962-4231-8544-a21ca46a24e8" providerId="ADAL" clId="{516ABCC2-3E62-491E-AB98-D137FBA47922}" dt="2024-04-10T15:11:56.237" v="302" actId="20577"/>
        <pc:sldMkLst>
          <pc:docMk/>
          <pc:sldMk cId="3227731984" sldId="345"/>
        </pc:sldMkLst>
        <pc:spChg chg="mod">
          <ac:chgData name="Tracey Lazard" userId="aa837c70-a962-4231-8544-a21ca46a24e8" providerId="ADAL" clId="{516ABCC2-3E62-491E-AB98-D137FBA47922}" dt="2024-04-10T15:11:56.237" v="302" actId="20577"/>
          <ac:spMkLst>
            <pc:docMk/>
            <pc:sldMk cId="3227731984" sldId="345"/>
            <ac:spMk id="8" creationId="{00000000-0000-0000-0000-000000000000}"/>
          </ac:spMkLst>
        </pc:spChg>
      </pc:sldChg>
      <pc:sldChg chg="modSp">
        <pc:chgData name="Tracey Lazard" userId="aa837c70-a962-4231-8544-a21ca46a24e8" providerId="ADAL" clId="{516ABCC2-3E62-491E-AB98-D137FBA47922}" dt="2024-04-10T15:13:28.411" v="313" actId="20577"/>
        <pc:sldMkLst>
          <pc:docMk/>
          <pc:sldMk cId="2418494875" sldId="346"/>
        </pc:sldMkLst>
        <pc:spChg chg="mod">
          <ac:chgData name="Tracey Lazard" userId="aa837c70-a962-4231-8544-a21ca46a24e8" providerId="ADAL" clId="{516ABCC2-3E62-491E-AB98-D137FBA47922}" dt="2024-04-10T15:12:55.888" v="308" actId="2711"/>
          <ac:spMkLst>
            <pc:docMk/>
            <pc:sldMk cId="2418494875" sldId="346"/>
            <ac:spMk id="8" creationId="{00000000-0000-0000-0000-000000000000}"/>
          </ac:spMkLst>
        </pc:spChg>
        <pc:spChg chg="mod">
          <ac:chgData name="Tracey Lazard" userId="aa837c70-a962-4231-8544-a21ca46a24e8" providerId="ADAL" clId="{516ABCC2-3E62-491E-AB98-D137FBA47922}" dt="2024-04-10T15:13:28.411" v="313" actId="20577"/>
          <ac:spMkLst>
            <pc:docMk/>
            <pc:sldMk cId="2418494875" sldId="346"/>
            <ac:spMk id="13314" creationId="{00000000-0000-0000-0000-000000000000}"/>
          </ac:spMkLst>
        </pc:spChg>
      </pc:sldChg>
      <pc:sldChg chg="addSp new modNotesTx">
        <pc:chgData name="Tracey Lazard" userId="aa837c70-a962-4231-8544-a21ca46a24e8" providerId="ADAL" clId="{516ABCC2-3E62-491E-AB98-D137FBA47922}" dt="2024-04-10T15:05:05.494" v="19"/>
        <pc:sldMkLst>
          <pc:docMk/>
          <pc:sldMk cId="635002793" sldId="347"/>
        </pc:sldMkLst>
        <pc:picChg chg="add">
          <ac:chgData name="Tracey Lazard" userId="aa837c70-a962-4231-8544-a21ca46a24e8" providerId="ADAL" clId="{516ABCC2-3E62-491E-AB98-D137FBA47922}" dt="2024-04-10T15:04:50.318" v="18"/>
          <ac:picMkLst>
            <pc:docMk/>
            <pc:sldMk cId="635002793" sldId="347"/>
            <ac:picMk id="2" creationId="{CBFE52A0-C4B5-9E2D-30F1-AA86F325CD7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61EA3B4B-5BC4-41F2-9844-04E8CC1E1C49}" type="datetimeFigureOut">
              <a:rPr lang="en-GB" smtClean="0"/>
              <a:t>11/04/2024</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45040696-68B3-42F7-9FD8-E9FE953E57CD}" type="slidenum">
              <a:rPr lang="en-GB" smtClean="0"/>
              <a:t>‹#›</a:t>
            </a:fld>
            <a:endParaRPr lang="en-GB"/>
          </a:p>
        </p:txBody>
      </p:sp>
    </p:spTree>
    <p:extLst>
      <p:ext uri="{BB962C8B-B14F-4D97-AF65-F5344CB8AC3E}">
        <p14:creationId xmlns:p14="http://schemas.microsoft.com/office/powerpoint/2010/main" val="3709536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nclusionlondon.org.uk/about-us/disability-in-london/social-model/the-social-model-of-disability-and-the-cultural-model-of-deafnes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45040696-68B3-42F7-9FD8-E9FE953E57CD}" type="slidenum">
              <a:rPr lang="en-GB" smtClean="0"/>
              <a:t>1</a:t>
            </a:fld>
            <a:endParaRPr lang="en-GB"/>
          </a:p>
        </p:txBody>
      </p:sp>
    </p:spTree>
    <p:extLst>
      <p:ext uri="{BB962C8B-B14F-4D97-AF65-F5344CB8AC3E}">
        <p14:creationId xmlns:p14="http://schemas.microsoft.com/office/powerpoint/2010/main" val="671333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 and still dominant view of disability and Disabled people</a:t>
            </a:r>
          </a:p>
          <a:p>
            <a:r>
              <a:rPr lang="en-US" dirty="0"/>
              <a:t>The individual has the problem and is the problem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descriptions of physical function, attitudes and judgements – all mixed up and </a:t>
            </a:r>
            <a:r>
              <a:rPr lang="en-US" sz="1200" dirty="0"/>
              <a:t>rest on / justified by assumptions and explanations of what a Disabled person ‘can’t do’ because of their impairment; for example: “She cannot walk, therefore she will never be able to work</a:t>
            </a:r>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sym typeface="Helvetica Light" charset="0"/>
            </a:endParaRPr>
          </a:p>
          <a:p>
            <a:endParaRPr lang="en-GB" dirty="0"/>
          </a:p>
        </p:txBody>
      </p:sp>
      <p:sp>
        <p:nvSpPr>
          <p:cNvPr id="4" name="Slide Number Placeholder 3"/>
          <p:cNvSpPr>
            <a:spLocks noGrp="1"/>
          </p:cNvSpPr>
          <p:nvPr>
            <p:ph type="sldNum" sz="quarter" idx="5"/>
          </p:nvPr>
        </p:nvSpPr>
        <p:spPr/>
        <p:txBody>
          <a:bodyPr/>
          <a:lstStyle/>
          <a:p>
            <a:fld id="{45040696-68B3-42F7-9FD8-E9FE953E57CD}" type="slidenum">
              <a:rPr lang="en-GB" smtClean="0"/>
              <a:t>2</a:t>
            </a:fld>
            <a:endParaRPr lang="en-GB"/>
          </a:p>
        </p:txBody>
      </p:sp>
    </p:spTree>
    <p:extLst>
      <p:ext uri="{BB962C8B-B14F-4D97-AF65-F5344CB8AC3E}">
        <p14:creationId xmlns:p14="http://schemas.microsoft.com/office/powerpoint/2010/main" val="813170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defTabSz="336738">
              <a:defRPr/>
            </a:pPr>
            <a:r>
              <a:rPr lang="en-GB" dirty="0"/>
              <a:t>Attitudes and approaches this way of thinking about disability creates, reflects and perpetuates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Times New Roman" panose="02020603050405020304" pitchFamily="18" charset="0"/>
              </a:rPr>
              <a:t>In the 1960s and 1970s, inspired by the great civil rights movements of the time, Disabled people started to question their life experiences and why so many Disabled people were </a:t>
            </a:r>
            <a:r>
              <a:rPr lang="en-US" b="0" i="0" dirty="0" err="1">
                <a:solidFill>
                  <a:srgbClr val="000000"/>
                </a:solidFill>
                <a:effectLst/>
                <a:latin typeface="Times New Roman" panose="02020603050405020304" pitchFamily="18" charset="0"/>
              </a:rPr>
              <a:t>institutionalised</a:t>
            </a:r>
            <a:r>
              <a:rPr lang="en-US" b="0" i="0" dirty="0">
                <a:solidFill>
                  <a:srgbClr val="000000"/>
                </a:solidFill>
                <a:effectLst/>
                <a:latin typeface="Times New Roman" panose="02020603050405020304" pitchFamily="18" charset="0"/>
              </a:rPr>
              <a:t> and excluded. Disabled people started to discuss and develop an understanding of Disabled people’s experiences that radically questioned society’s assumptions about what Disabled people could and could not do, and how Disabled people should live. Disabled people began to challenge the exclusion, discrimination and lack of choice and control they experienced in daily life, and the prevailing negative attitudes in society.</a:t>
            </a:r>
            <a:r>
              <a:rPr lang="en-US" dirty="0"/>
              <a:t> The development of the Social model of disability came out of this political movement over 40 years ago.</a:t>
            </a:r>
            <a:endParaRPr lang="en-US" b="0" i="0" dirty="0">
              <a:solidFill>
                <a:srgbClr val="000000"/>
              </a:solidFill>
              <a:effectLst/>
              <a:latin typeface="Times New Roman" panose="02020603050405020304" pitchFamily="18" charset="0"/>
            </a:endParaRPr>
          </a:p>
          <a:p>
            <a:endParaRPr lang="en-US" b="0" i="0" dirty="0">
              <a:solidFill>
                <a:srgbClr val="000000"/>
              </a:solidFill>
              <a:effectLst/>
              <a:latin typeface="Times New Roman" panose="02020603050405020304" pitchFamily="18" charset="0"/>
            </a:endParaRPr>
          </a:p>
          <a:p>
            <a:pPr algn="l"/>
            <a:r>
              <a:rPr lang="en-US" b="0" i="0" dirty="0">
                <a:solidFill>
                  <a:srgbClr val="000000"/>
                </a:solidFill>
                <a:effectLst/>
                <a:latin typeface="Times New Roman" panose="02020603050405020304" pitchFamily="18" charset="0"/>
              </a:rPr>
              <a:t>The Social Model of Disability, is a radically different model of disability to the Medical and Charitable approach to disability. It states that people have impairment, its part of everyday life, but that the oppression, exclusion and discrimination people with impairments face is not an inevitable consequence of having an impairment, but is caused instead by the way society is run and </a:t>
            </a:r>
            <a:r>
              <a:rPr lang="en-US" b="0" i="0" dirty="0" err="1">
                <a:solidFill>
                  <a:srgbClr val="000000"/>
                </a:solidFill>
                <a:effectLst/>
                <a:latin typeface="Times New Roman" panose="02020603050405020304" pitchFamily="18" charset="0"/>
              </a:rPr>
              <a:t>organised</a:t>
            </a:r>
            <a:r>
              <a:rPr lang="en-US" b="0" i="0" dirty="0">
                <a:solidFill>
                  <a:srgbClr val="000000"/>
                </a:solidFill>
                <a:effectLst/>
                <a:latin typeface="Times New Roman" panose="02020603050405020304" pitchFamily="18" charset="0"/>
              </a:rPr>
              <a:t>.</a:t>
            </a:r>
          </a:p>
          <a:p>
            <a:pPr algn="l"/>
            <a:r>
              <a:rPr lang="en-US" b="0" i="0" dirty="0">
                <a:solidFill>
                  <a:srgbClr val="000000"/>
                </a:solidFill>
                <a:effectLst/>
                <a:latin typeface="Times New Roman" panose="02020603050405020304" pitchFamily="18" charset="0"/>
              </a:rPr>
              <a:t>The Social Model of Disability holds that people with impairments are </a:t>
            </a:r>
            <a:r>
              <a:rPr lang="en-US" b="0" i="0" dirty="0" err="1">
                <a:solidFill>
                  <a:srgbClr val="000000"/>
                </a:solidFill>
                <a:effectLst/>
                <a:latin typeface="Times New Roman" panose="02020603050405020304" pitchFamily="18" charset="0"/>
              </a:rPr>
              <a:t>‘disabled</a:t>
            </a:r>
            <a:r>
              <a:rPr lang="en-US" b="0" i="0" dirty="0">
                <a:solidFill>
                  <a:srgbClr val="000000"/>
                </a:solidFill>
                <a:effectLst/>
                <a:latin typeface="Times New Roman" panose="02020603050405020304" pitchFamily="18" charset="0"/>
              </a:rPr>
              <a:t>’ by the barriers operating in society that exclude and discriminate against them.</a:t>
            </a:r>
          </a:p>
          <a:p>
            <a:endParaRPr lang="en-US" dirty="0"/>
          </a:p>
          <a:p>
            <a:r>
              <a:rPr lang="en-US" dirty="0">
                <a:hlinkClick r:id="rId3"/>
              </a:rPr>
              <a:t>The Social Model of Disability - Inclusion London</a:t>
            </a:r>
            <a:endParaRPr lang="en-US" dirty="0"/>
          </a:p>
        </p:txBody>
      </p:sp>
      <p:sp>
        <p:nvSpPr>
          <p:cNvPr id="4" name="Slide Number Placeholder 3"/>
          <p:cNvSpPr>
            <a:spLocks noGrp="1"/>
          </p:cNvSpPr>
          <p:nvPr>
            <p:ph type="sldNum" sz="quarter" idx="5"/>
          </p:nvPr>
        </p:nvSpPr>
        <p:spPr/>
        <p:txBody>
          <a:bodyPr/>
          <a:lstStyle/>
          <a:p>
            <a:fld id="{45040696-68B3-42F7-9FD8-E9FE953E57CD}" type="slidenum">
              <a:rPr lang="en-GB" smtClean="0"/>
              <a:t>4</a:t>
            </a:fld>
            <a:endParaRPr lang="en-GB"/>
          </a:p>
        </p:txBody>
      </p:sp>
    </p:spTree>
    <p:extLst>
      <p:ext uri="{BB962C8B-B14F-4D97-AF65-F5344CB8AC3E}">
        <p14:creationId xmlns:p14="http://schemas.microsoft.com/office/powerpoint/2010/main" val="1425800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defTabSz="336738">
              <a:defRPr/>
            </a:pP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defTabSz="336738">
              <a:defRPr/>
            </a:pPr>
            <a:r>
              <a:rPr lang="en-GB" dirty="0"/>
              <a:t>The Social model of disability used language to reveal the profound difference between the biological fact of impairment and the social constructed system of discrimination we call disability / disablism </a:t>
            </a:r>
          </a:p>
          <a:p>
            <a:pPr defTabSz="336738">
              <a:defRPr/>
            </a:pPr>
            <a:endParaRPr lang="en-GB" dirty="0"/>
          </a:p>
        </p:txBody>
      </p:sp>
    </p:spTree>
    <p:extLst>
      <p:ext uri="{BB962C8B-B14F-4D97-AF65-F5344CB8AC3E}">
        <p14:creationId xmlns:p14="http://schemas.microsoft.com/office/powerpoint/2010/main" val="532036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defTabSz="336738">
              <a:defRPr/>
            </a:pPr>
            <a:endParaRPr lang="en-GB" dirty="0"/>
          </a:p>
        </p:txBody>
      </p:sp>
    </p:spTree>
    <p:extLst>
      <p:ext uri="{BB962C8B-B14F-4D97-AF65-F5344CB8AC3E}">
        <p14:creationId xmlns:p14="http://schemas.microsoft.com/office/powerpoint/2010/main" val="1240742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defTabSz="336738">
              <a:defRPr/>
            </a:pPr>
            <a:endParaRPr lang="en-GB" sz="14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5680A4-5CB8-4B81-8022-C204E144D47A}" type="datetimeFigureOut">
              <a:rPr lang="en-GB" smtClean="0"/>
              <a:t>11/04/2024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2868648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5680A4-5CB8-4B81-8022-C204E144D47A}" type="datetimeFigureOut">
              <a:rPr lang="en-GB" smtClean="0"/>
              <a:t>11/04/2024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2254243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5680A4-5CB8-4B81-8022-C204E144D47A}" type="datetimeFigureOut">
              <a:rPr lang="en-GB" smtClean="0"/>
              <a:t>11/04/2024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1261432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08156" indent="0" algn="ctr">
              <a:buNone/>
              <a:defRPr>
                <a:solidFill>
                  <a:schemeClr val="tx1">
                    <a:tint val="75000"/>
                  </a:schemeClr>
                </a:solidFill>
              </a:defRPr>
            </a:lvl2pPr>
            <a:lvl3pPr marL="816313" indent="0" algn="ctr">
              <a:buNone/>
              <a:defRPr>
                <a:solidFill>
                  <a:schemeClr val="tx1">
                    <a:tint val="75000"/>
                  </a:schemeClr>
                </a:solidFill>
              </a:defRPr>
            </a:lvl3pPr>
            <a:lvl4pPr marL="1224468" indent="0" algn="ctr">
              <a:buNone/>
              <a:defRPr>
                <a:solidFill>
                  <a:schemeClr val="tx1">
                    <a:tint val="75000"/>
                  </a:schemeClr>
                </a:solidFill>
              </a:defRPr>
            </a:lvl4pPr>
            <a:lvl5pPr marL="1632625" indent="0" algn="ctr">
              <a:buNone/>
              <a:defRPr>
                <a:solidFill>
                  <a:schemeClr val="tx1">
                    <a:tint val="75000"/>
                  </a:schemeClr>
                </a:solidFill>
              </a:defRPr>
            </a:lvl5pPr>
            <a:lvl6pPr marL="2040781" indent="0" algn="ctr">
              <a:buNone/>
              <a:defRPr>
                <a:solidFill>
                  <a:schemeClr val="tx1">
                    <a:tint val="75000"/>
                  </a:schemeClr>
                </a:solidFill>
              </a:defRPr>
            </a:lvl6pPr>
            <a:lvl7pPr marL="2448938" indent="0" algn="ctr">
              <a:buNone/>
              <a:defRPr>
                <a:solidFill>
                  <a:schemeClr val="tx1">
                    <a:tint val="75000"/>
                  </a:schemeClr>
                </a:solidFill>
              </a:defRPr>
            </a:lvl7pPr>
            <a:lvl8pPr marL="2857093" indent="0" algn="ctr">
              <a:buNone/>
              <a:defRPr>
                <a:solidFill>
                  <a:schemeClr val="tx1">
                    <a:tint val="75000"/>
                  </a:schemeClr>
                </a:solidFill>
              </a:defRPr>
            </a:lvl8pPr>
            <a:lvl9pPr marL="3265251"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3132A02-337E-4807-B2CC-495337FEBA03}" type="datetimeFigureOut">
              <a:rPr lang="en-GB"/>
              <a:pPr>
                <a:defRPr/>
              </a:pPr>
              <a:t>11/04/2024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1649D0B-AB07-4C00-8D6C-2A2D8738023A}" type="slidenum">
              <a:rPr lang="en-GB"/>
              <a:pPr>
                <a:defRPr/>
              </a:pPr>
              <a:t>‹#›</a:t>
            </a:fld>
            <a:endParaRPr lang="en-GB"/>
          </a:p>
        </p:txBody>
      </p:sp>
    </p:spTree>
    <p:extLst>
      <p:ext uri="{BB962C8B-B14F-4D97-AF65-F5344CB8AC3E}">
        <p14:creationId xmlns:p14="http://schemas.microsoft.com/office/powerpoint/2010/main" val="783615581"/>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87DDBAC5-5751-4D78-9F64-B5925C947E72}" type="datetimeFigureOut">
              <a:rPr lang="en-GB"/>
              <a:pPr>
                <a:defRPr/>
              </a:pPr>
              <a:t>11/04/2024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ED9DEED-08A1-4F7A-BBE2-A05ECEE4502B}" type="slidenum">
              <a:rPr lang="en-GB"/>
              <a:pPr>
                <a:defRPr/>
              </a:pPr>
              <a:t>‹#›</a:t>
            </a:fld>
            <a:endParaRPr lang="en-GB"/>
          </a:p>
        </p:txBody>
      </p:sp>
    </p:spTree>
    <p:extLst>
      <p:ext uri="{BB962C8B-B14F-4D97-AF65-F5344CB8AC3E}">
        <p14:creationId xmlns:p14="http://schemas.microsoft.com/office/powerpoint/2010/main" val="13411965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600" b="1" cap="all"/>
            </a:lvl1pPr>
          </a:lstStyle>
          <a:p>
            <a:r>
              <a:rPr lang="en-US"/>
              <a:t>Click to edit Master title style</a:t>
            </a:r>
            <a:endParaRPr lang="en-GB"/>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1800">
                <a:solidFill>
                  <a:schemeClr val="tx1">
                    <a:tint val="75000"/>
                  </a:schemeClr>
                </a:solidFill>
              </a:defRPr>
            </a:lvl1pPr>
            <a:lvl2pPr marL="408156" indent="0">
              <a:buNone/>
              <a:defRPr sz="1600">
                <a:solidFill>
                  <a:schemeClr val="tx1">
                    <a:tint val="75000"/>
                  </a:schemeClr>
                </a:solidFill>
              </a:defRPr>
            </a:lvl2pPr>
            <a:lvl3pPr marL="816313" indent="0">
              <a:buNone/>
              <a:defRPr sz="1500">
                <a:solidFill>
                  <a:schemeClr val="tx1">
                    <a:tint val="75000"/>
                  </a:schemeClr>
                </a:solidFill>
              </a:defRPr>
            </a:lvl3pPr>
            <a:lvl4pPr marL="1224468" indent="0">
              <a:buNone/>
              <a:defRPr sz="1300">
                <a:solidFill>
                  <a:schemeClr val="tx1">
                    <a:tint val="75000"/>
                  </a:schemeClr>
                </a:solidFill>
              </a:defRPr>
            </a:lvl4pPr>
            <a:lvl5pPr marL="1632625" indent="0">
              <a:buNone/>
              <a:defRPr sz="1300">
                <a:solidFill>
                  <a:schemeClr val="tx1">
                    <a:tint val="75000"/>
                  </a:schemeClr>
                </a:solidFill>
              </a:defRPr>
            </a:lvl5pPr>
            <a:lvl6pPr marL="2040781" indent="0">
              <a:buNone/>
              <a:defRPr sz="1300">
                <a:solidFill>
                  <a:schemeClr val="tx1">
                    <a:tint val="75000"/>
                  </a:schemeClr>
                </a:solidFill>
              </a:defRPr>
            </a:lvl6pPr>
            <a:lvl7pPr marL="2448938" indent="0">
              <a:buNone/>
              <a:defRPr sz="1300">
                <a:solidFill>
                  <a:schemeClr val="tx1">
                    <a:tint val="75000"/>
                  </a:schemeClr>
                </a:solidFill>
              </a:defRPr>
            </a:lvl7pPr>
            <a:lvl8pPr marL="2857093" indent="0">
              <a:buNone/>
              <a:defRPr sz="1300">
                <a:solidFill>
                  <a:schemeClr val="tx1">
                    <a:tint val="75000"/>
                  </a:schemeClr>
                </a:solidFill>
              </a:defRPr>
            </a:lvl8pPr>
            <a:lvl9pPr marL="3265251" indent="0">
              <a:buNone/>
              <a:defRPr sz="1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E5556693-144A-47C8-B8D5-F9CB56FDEDE7}" type="datetimeFigureOut">
              <a:rPr lang="en-GB"/>
              <a:pPr>
                <a:defRPr/>
              </a:pPr>
              <a:t>11/04/2024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E8BF888-416E-40E0-BBC3-12DBB2D6EFD0}" type="slidenum">
              <a:rPr lang="en-GB"/>
              <a:pPr>
                <a:defRPr/>
              </a:pPr>
              <a:t>‹#›</a:t>
            </a:fld>
            <a:endParaRPr lang="en-GB"/>
          </a:p>
        </p:txBody>
      </p:sp>
    </p:spTree>
    <p:extLst>
      <p:ext uri="{BB962C8B-B14F-4D97-AF65-F5344CB8AC3E}">
        <p14:creationId xmlns:p14="http://schemas.microsoft.com/office/powerpoint/2010/main" val="3770350647"/>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1" y="1600201"/>
            <a:ext cx="403860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DE79134E-8440-4E84-B343-7B75B315FB24}" type="datetimeFigureOut">
              <a:rPr lang="en-GB"/>
              <a:pPr>
                <a:defRPr/>
              </a:pPr>
              <a:t>11/04/2024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4216BB9-E814-4E7E-9DAD-F3CF23AC0B53}" type="slidenum">
              <a:rPr lang="en-GB"/>
              <a:pPr>
                <a:defRPr/>
              </a:pPr>
              <a:t>‹#›</a:t>
            </a:fld>
            <a:endParaRPr lang="en-GB"/>
          </a:p>
        </p:txBody>
      </p:sp>
    </p:spTree>
    <p:extLst>
      <p:ext uri="{BB962C8B-B14F-4D97-AF65-F5344CB8AC3E}">
        <p14:creationId xmlns:p14="http://schemas.microsoft.com/office/powerpoint/2010/main" val="30688758"/>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4"/>
            <a:ext cx="4040188" cy="639761"/>
          </a:xfrm>
        </p:spPr>
        <p:txBody>
          <a:bodyPr anchor="b"/>
          <a:lstStyle>
            <a:lvl1pPr marL="0" indent="0">
              <a:buNone/>
              <a:defRPr sz="2100" b="1"/>
            </a:lvl1pPr>
            <a:lvl2pPr marL="408156" indent="0">
              <a:buNone/>
              <a:defRPr sz="1800" b="1"/>
            </a:lvl2pPr>
            <a:lvl3pPr marL="816313" indent="0">
              <a:buNone/>
              <a:defRPr sz="1600" b="1"/>
            </a:lvl3pPr>
            <a:lvl4pPr marL="1224468" indent="0">
              <a:buNone/>
              <a:defRPr sz="1500" b="1"/>
            </a:lvl4pPr>
            <a:lvl5pPr marL="1632625" indent="0">
              <a:buNone/>
              <a:defRPr sz="1500" b="1"/>
            </a:lvl5pPr>
            <a:lvl6pPr marL="2040781" indent="0">
              <a:buNone/>
              <a:defRPr sz="1500" b="1"/>
            </a:lvl6pPr>
            <a:lvl7pPr marL="2448938" indent="0">
              <a:buNone/>
              <a:defRPr sz="1500" b="1"/>
            </a:lvl7pPr>
            <a:lvl8pPr marL="2857093" indent="0">
              <a:buNone/>
              <a:defRPr sz="1500" b="1"/>
            </a:lvl8pPr>
            <a:lvl9pPr marL="3265251" indent="0">
              <a:buNone/>
              <a:defRPr sz="15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1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535114"/>
            <a:ext cx="4041775" cy="639761"/>
          </a:xfrm>
        </p:spPr>
        <p:txBody>
          <a:bodyPr anchor="b"/>
          <a:lstStyle>
            <a:lvl1pPr marL="0" indent="0">
              <a:buNone/>
              <a:defRPr sz="2100" b="1"/>
            </a:lvl1pPr>
            <a:lvl2pPr marL="408156" indent="0">
              <a:buNone/>
              <a:defRPr sz="1800" b="1"/>
            </a:lvl2pPr>
            <a:lvl3pPr marL="816313" indent="0">
              <a:buNone/>
              <a:defRPr sz="1600" b="1"/>
            </a:lvl3pPr>
            <a:lvl4pPr marL="1224468" indent="0">
              <a:buNone/>
              <a:defRPr sz="1500" b="1"/>
            </a:lvl4pPr>
            <a:lvl5pPr marL="1632625" indent="0">
              <a:buNone/>
              <a:defRPr sz="1500" b="1"/>
            </a:lvl5pPr>
            <a:lvl6pPr marL="2040781" indent="0">
              <a:buNone/>
              <a:defRPr sz="1500" b="1"/>
            </a:lvl6pPr>
            <a:lvl7pPr marL="2448938" indent="0">
              <a:buNone/>
              <a:defRPr sz="1500" b="1"/>
            </a:lvl7pPr>
            <a:lvl8pPr marL="2857093" indent="0">
              <a:buNone/>
              <a:defRPr sz="1500" b="1"/>
            </a:lvl8pPr>
            <a:lvl9pPr marL="3265251"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1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90DC3566-1591-44BF-87D2-D62B5B604A40}" type="datetimeFigureOut">
              <a:rPr lang="en-GB"/>
              <a:pPr>
                <a:defRPr/>
              </a:pPr>
              <a:t>11/04/2024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4DA0F2F3-D99C-4F7A-A315-9CCE77F177FD}" type="slidenum">
              <a:rPr lang="en-GB"/>
              <a:pPr>
                <a:defRPr/>
              </a:pPr>
              <a:t>‹#›</a:t>
            </a:fld>
            <a:endParaRPr lang="en-GB"/>
          </a:p>
        </p:txBody>
      </p:sp>
    </p:spTree>
    <p:extLst>
      <p:ext uri="{BB962C8B-B14F-4D97-AF65-F5344CB8AC3E}">
        <p14:creationId xmlns:p14="http://schemas.microsoft.com/office/powerpoint/2010/main" val="2197205570"/>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6561ECB5-5E00-46DD-968A-55E851620E6A}" type="datetimeFigureOut">
              <a:rPr lang="en-GB"/>
              <a:pPr>
                <a:defRPr/>
              </a:pPr>
              <a:t>11/04/2024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C62A4190-F362-430B-8B40-80549C3EE321}" type="slidenum">
              <a:rPr lang="en-GB"/>
              <a:pPr>
                <a:defRPr/>
              </a:pPr>
              <a:t>‹#›</a:t>
            </a:fld>
            <a:endParaRPr lang="en-GB"/>
          </a:p>
        </p:txBody>
      </p:sp>
    </p:spTree>
    <p:extLst>
      <p:ext uri="{BB962C8B-B14F-4D97-AF65-F5344CB8AC3E}">
        <p14:creationId xmlns:p14="http://schemas.microsoft.com/office/powerpoint/2010/main" val="3936230216"/>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1ABF738-D78A-4254-8C80-A7565CDF26EF}" type="datetimeFigureOut">
              <a:rPr lang="en-GB"/>
              <a:pPr>
                <a:defRPr/>
              </a:pPr>
              <a:t>11/04/2024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0E15B05E-3EE9-4350-A9D1-097CD7694092}" type="slidenum">
              <a:rPr lang="en-GB"/>
              <a:pPr>
                <a:defRPr/>
              </a:pPr>
              <a:t>‹#›</a:t>
            </a:fld>
            <a:endParaRPr lang="en-GB"/>
          </a:p>
        </p:txBody>
      </p:sp>
    </p:spTree>
    <p:extLst>
      <p:ext uri="{BB962C8B-B14F-4D97-AF65-F5344CB8AC3E}">
        <p14:creationId xmlns:p14="http://schemas.microsoft.com/office/powerpoint/2010/main" val="588420072"/>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2"/>
            <a:ext cx="3008313" cy="1162049"/>
          </a:xfrm>
        </p:spPr>
        <p:txBody>
          <a:bodyPr anchor="b"/>
          <a:lstStyle>
            <a:lvl1pPr algn="l">
              <a:defRPr sz="1800" b="1"/>
            </a:lvl1pPr>
          </a:lstStyle>
          <a:p>
            <a:r>
              <a:rPr lang="en-US"/>
              <a:t>Click to edit Master title style</a:t>
            </a:r>
            <a:endParaRPr lang="en-GB"/>
          </a:p>
        </p:txBody>
      </p:sp>
      <p:sp>
        <p:nvSpPr>
          <p:cNvPr id="3" name="Content Placeholder 2"/>
          <p:cNvSpPr>
            <a:spLocks noGrp="1"/>
          </p:cNvSpPr>
          <p:nvPr>
            <p:ph idx="1"/>
          </p:nvPr>
        </p:nvSpPr>
        <p:spPr>
          <a:xfrm>
            <a:off x="3575052" y="273052"/>
            <a:ext cx="5111749" cy="5853112"/>
          </a:xfrm>
        </p:spPr>
        <p:txBody>
          <a:bodyPr/>
          <a:lstStyle>
            <a:lvl1pPr>
              <a:defRPr sz="29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300"/>
            </a:lvl1pPr>
            <a:lvl2pPr marL="408156" indent="0">
              <a:buNone/>
              <a:defRPr sz="1100"/>
            </a:lvl2pPr>
            <a:lvl3pPr marL="816313" indent="0">
              <a:buNone/>
              <a:defRPr sz="900"/>
            </a:lvl3pPr>
            <a:lvl4pPr marL="1224468" indent="0">
              <a:buNone/>
              <a:defRPr sz="900"/>
            </a:lvl4pPr>
            <a:lvl5pPr marL="1632625" indent="0">
              <a:buNone/>
              <a:defRPr sz="900"/>
            </a:lvl5pPr>
            <a:lvl6pPr marL="2040781" indent="0">
              <a:buNone/>
              <a:defRPr sz="900"/>
            </a:lvl6pPr>
            <a:lvl7pPr marL="2448938" indent="0">
              <a:buNone/>
              <a:defRPr sz="900"/>
            </a:lvl7pPr>
            <a:lvl8pPr marL="2857093" indent="0">
              <a:buNone/>
              <a:defRPr sz="900"/>
            </a:lvl8pPr>
            <a:lvl9pPr marL="3265251"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55EA4E6-9CD3-4A8A-B59B-858415FF0E1F}" type="datetimeFigureOut">
              <a:rPr lang="en-GB"/>
              <a:pPr>
                <a:defRPr/>
              </a:pPr>
              <a:t>11/04/2024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30254BE-E251-4984-A096-F174006A7D64}" type="slidenum">
              <a:rPr lang="en-GB"/>
              <a:pPr>
                <a:defRPr/>
              </a:pPr>
              <a:t>‹#›</a:t>
            </a:fld>
            <a:endParaRPr lang="en-GB"/>
          </a:p>
        </p:txBody>
      </p:sp>
    </p:spTree>
    <p:extLst>
      <p:ext uri="{BB962C8B-B14F-4D97-AF65-F5344CB8AC3E}">
        <p14:creationId xmlns:p14="http://schemas.microsoft.com/office/powerpoint/2010/main" val="3370699960"/>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5680A4-5CB8-4B81-8022-C204E144D47A}" type="datetimeFigureOut">
              <a:rPr lang="en-GB" smtClean="0"/>
              <a:t>11/04/2024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30710375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8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900"/>
            </a:lvl1pPr>
            <a:lvl2pPr marL="408156" indent="0">
              <a:buNone/>
              <a:defRPr sz="2500"/>
            </a:lvl2pPr>
            <a:lvl3pPr marL="816313" indent="0">
              <a:buNone/>
              <a:defRPr sz="2100"/>
            </a:lvl3pPr>
            <a:lvl4pPr marL="1224468" indent="0">
              <a:buNone/>
              <a:defRPr sz="1800"/>
            </a:lvl4pPr>
            <a:lvl5pPr marL="1632625" indent="0">
              <a:buNone/>
              <a:defRPr sz="1800"/>
            </a:lvl5pPr>
            <a:lvl6pPr marL="2040781" indent="0">
              <a:buNone/>
              <a:defRPr sz="1800"/>
            </a:lvl6pPr>
            <a:lvl7pPr marL="2448938" indent="0">
              <a:buNone/>
              <a:defRPr sz="1800"/>
            </a:lvl7pPr>
            <a:lvl8pPr marL="2857093" indent="0">
              <a:buNone/>
              <a:defRPr sz="1800"/>
            </a:lvl8pPr>
            <a:lvl9pPr marL="3265251" indent="0">
              <a:buNone/>
              <a:defRPr sz="1800"/>
            </a:lvl9pPr>
          </a:lstStyle>
          <a:p>
            <a:pPr lvl="0"/>
            <a:endParaRPr lang="en-GB" noProof="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300"/>
            </a:lvl1pPr>
            <a:lvl2pPr marL="408156" indent="0">
              <a:buNone/>
              <a:defRPr sz="1100"/>
            </a:lvl2pPr>
            <a:lvl3pPr marL="816313" indent="0">
              <a:buNone/>
              <a:defRPr sz="900"/>
            </a:lvl3pPr>
            <a:lvl4pPr marL="1224468" indent="0">
              <a:buNone/>
              <a:defRPr sz="900"/>
            </a:lvl4pPr>
            <a:lvl5pPr marL="1632625" indent="0">
              <a:buNone/>
              <a:defRPr sz="900"/>
            </a:lvl5pPr>
            <a:lvl6pPr marL="2040781" indent="0">
              <a:buNone/>
              <a:defRPr sz="900"/>
            </a:lvl6pPr>
            <a:lvl7pPr marL="2448938" indent="0">
              <a:buNone/>
              <a:defRPr sz="900"/>
            </a:lvl7pPr>
            <a:lvl8pPr marL="2857093" indent="0">
              <a:buNone/>
              <a:defRPr sz="900"/>
            </a:lvl8pPr>
            <a:lvl9pPr marL="3265251"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8F5BC4E-41FD-4EB8-8FB9-C0888305EAB8}" type="datetimeFigureOut">
              <a:rPr lang="en-GB"/>
              <a:pPr>
                <a:defRPr/>
              </a:pPr>
              <a:t>11/04/2024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ED655DF-F551-4782-B625-CBA0FA24A6A6}" type="slidenum">
              <a:rPr lang="en-GB"/>
              <a:pPr>
                <a:defRPr/>
              </a:pPr>
              <a:t>‹#›</a:t>
            </a:fld>
            <a:endParaRPr lang="en-GB"/>
          </a:p>
        </p:txBody>
      </p:sp>
    </p:spTree>
    <p:extLst>
      <p:ext uri="{BB962C8B-B14F-4D97-AF65-F5344CB8AC3E}">
        <p14:creationId xmlns:p14="http://schemas.microsoft.com/office/powerpoint/2010/main" val="817049162"/>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6170E8F-FD6E-4191-844C-CE7323D5A3A8}" type="datetimeFigureOut">
              <a:rPr lang="en-GB"/>
              <a:pPr>
                <a:defRPr/>
              </a:pPr>
              <a:t>11/04/2024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0B843A7-7ECE-4BC6-970D-CC444EC4157D}" type="slidenum">
              <a:rPr lang="en-GB"/>
              <a:pPr>
                <a:defRPr/>
              </a:pPr>
              <a:t>‹#›</a:t>
            </a:fld>
            <a:endParaRPr lang="en-GB"/>
          </a:p>
        </p:txBody>
      </p:sp>
    </p:spTree>
    <p:extLst>
      <p:ext uri="{BB962C8B-B14F-4D97-AF65-F5344CB8AC3E}">
        <p14:creationId xmlns:p14="http://schemas.microsoft.com/office/powerpoint/2010/main" val="485282162"/>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9FF9712-0659-4C63-9137-FB670236C47D}" type="datetimeFigureOut">
              <a:rPr lang="en-GB"/>
              <a:pPr>
                <a:defRPr/>
              </a:pPr>
              <a:t>11/04/2024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ED29EF2-BD98-49AD-A842-D681343F8DC9}" type="slidenum">
              <a:rPr lang="en-GB"/>
              <a:pPr>
                <a:defRPr/>
              </a:pPr>
              <a:t>‹#›</a:t>
            </a:fld>
            <a:endParaRPr lang="en-GB"/>
          </a:p>
        </p:txBody>
      </p:sp>
    </p:spTree>
    <p:extLst>
      <p:ext uri="{BB962C8B-B14F-4D97-AF65-F5344CB8AC3E}">
        <p14:creationId xmlns:p14="http://schemas.microsoft.com/office/powerpoint/2010/main" val="1909940424"/>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21781397"/>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9981067"/>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012197863"/>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23487620"/>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52869366"/>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8770043"/>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92928278"/>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5680A4-5CB8-4B81-8022-C204E144D47A}" type="datetimeFigureOut">
              <a:rPr lang="en-GB" smtClean="0"/>
              <a:t>11/04/2024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4553525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694802304"/>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3099664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48" y="1600649"/>
            <a:ext cx="8228707" cy="4525120"/>
          </a:xfrm>
          <a:prstGeom prst="rect">
            <a:avLst/>
          </a:prstGeom>
        </p:spPr>
        <p:txBody>
          <a:bodyPr lIns="57391" tIns="28696" rIns="57391" bIns="28696"/>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9765093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5680A4-5CB8-4B81-8022-C204E144D47A}" type="datetimeFigureOut">
              <a:rPr lang="en-GB" smtClean="0"/>
              <a:t>11/04/2024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261383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5680A4-5CB8-4B81-8022-C204E144D47A}" type="datetimeFigureOut">
              <a:rPr lang="en-GB" smtClean="0"/>
              <a:t>11/04/2024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395796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5680A4-5CB8-4B81-8022-C204E144D47A}" type="datetimeFigureOut">
              <a:rPr lang="en-GB" smtClean="0"/>
              <a:t>11/04/2024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2573933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5680A4-5CB8-4B81-8022-C204E144D47A}" type="datetimeFigureOut">
              <a:rPr lang="en-GB" smtClean="0"/>
              <a:t>11/04/2024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232880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5680A4-5CB8-4B81-8022-C204E144D47A}" type="datetimeFigureOut">
              <a:rPr lang="en-GB" smtClean="0"/>
              <a:t>11/04/2024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1986032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5680A4-5CB8-4B81-8022-C204E144D47A}" type="datetimeFigureOut">
              <a:rPr lang="en-GB" smtClean="0"/>
              <a:t>11/04/2024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90F3EA-1AFD-4D39-AC99-DAFA399DD27D}" type="slidenum">
              <a:rPr lang="en-GB" smtClean="0"/>
              <a:t>‹#›</a:t>
            </a:fld>
            <a:endParaRPr lang="en-GB"/>
          </a:p>
        </p:txBody>
      </p:sp>
    </p:spTree>
    <p:extLst>
      <p:ext uri="{BB962C8B-B14F-4D97-AF65-F5344CB8AC3E}">
        <p14:creationId xmlns:p14="http://schemas.microsoft.com/office/powerpoint/2010/main" val="1479497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5680A4-5CB8-4B81-8022-C204E144D47A}" type="datetimeFigureOut">
              <a:rPr lang="en-GB" smtClean="0"/>
              <a:t>11/04/2024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0F3EA-1AFD-4D39-AC99-DAFA399DD27D}" type="slidenum">
              <a:rPr lang="en-GB" smtClean="0"/>
              <a:t>‹#›</a:t>
            </a:fld>
            <a:endParaRPr lang="en-GB"/>
          </a:p>
        </p:txBody>
      </p:sp>
    </p:spTree>
    <p:extLst>
      <p:ext uri="{BB962C8B-B14F-4D97-AF65-F5344CB8AC3E}">
        <p14:creationId xmlns:p14="http://schemas.microsoft.com/office/powerpoint/2010/main" val="25751481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9"/>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31" tIns="40816" rIns="81631" bIns="40816"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31" tIns="40816" rIns="81631" bIns="4081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1" y="6356351"/>
            <a:ext cx="2133600" cy="365125"/>
          </a:xfrm>
          <a:prstGeom prst="rect">
            <a:avLst/>
          </a:prstGeom>
        </p:spPr>
        <p:txBody>
          <a:bodyPr vert="horz" lIns="81631" tIns="40816" rIns="81631" bIns="40816" rtlCol="0" anchor="ctr"/>
          <a:lstStyle>
            <a:lvl1pPr algn="l" defTabSz="366672">
              <a:defRPr sz="1100" smtClean="0">
                <a:solidFill>
                  <a:schemeClr val="tx1">
                    <a:tint val="75000"/>
                  </a:schemeClr>
                </a:solidFill>
              </a:defRPr>
            </a:lvl1pPr>
          </a:lstStyle>
          <a:p>
            <a:pPr>
              <a:defRPr/>
            </a:pPr>
            <a:fld id="{A5EFA772-E37E-482A-BE63-ABAE299C428C}" type="datetimeFigureOut">
              <a:rPr lang="en-GB"/>
              <a:pPr>
                <a:defRPr/>
              </a:pPr>
              <a:t>11/04/2024</a:t>
            </a:fld>
            <a:endParaRPr lang="en-GB"/>
          </a:p>
        </p:txBody>
      </p:sp>
      <p:sp>
        <p:nvSpPr>
          <p:cNvPr id="5" name="Footer Placeholder 4"/>
          <p:cNvSpPr>
            <a:spLocks noGrp="1"/>
          </p:cNvSpPr>
          <p:nvPr>
            <p:ph type="ftr" sz="quarter" idx="3"/>
          </p:nvPr>
        </p:nvSpPr>
        <p:spPr>
          <a:xfrm>
            <a:off x="3124201" y="6356351"/>
            <a:ext cx="2895600" cy="365125"/>
          </a:xfrm>
          <a:prstGeom prst="rect">
            <a:avLst/>
          </a:prstGeom>
        </p:spPr>
        <p:txBody>
          <a:bodyPr vert="horz" lIns="81631" tIns="40816" rIns="81631" bIns="40816" rtlCol="0" anchor="ctr"/>
          <a:lstStyle>
            <a:lvl1pPr algn="ctr" defTabSz="366672">
              <a:defRPr sz="1100" smtClean="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81631" tIns="40816" rIns="81631" bIns="40816" rtlCol="0" anchor="ctr"/>
          <a:lstStyle>
            <a:lvl1pPr algn="r" defTabSz="366672">
              <a:defRPr sz="1100" smtClean="0">
                <a:solidFill>
                  <a:schemeClr val="tx1">
                    <a:tint val="75000"/>
                  </a:schemeClr>
                </a:solidFill>
              </a:defRPr>
            </a:lvl1pPr>
          </a:lstStyle>
          <a:p>
            <a:pPr>
              <a:defRPr/>
            </a:pPr>
            <a:fld id="{C824EB6B-9112-420C-B766-6ECCCDC3257B}" type="slidenum">
              <a:rPr lang="en-GB"/>
              <a:pPr>
                <a:defRPr/>
              </a:pPr>
              <a:t>‹#›</a:t>
            </a:fld>
            <a:endParaRPr lang="en-GB"/>
          </a:p>
        </p:txBody>
      </p:sp>
      <p:sp>
        <p:nvSpPr>
          <p:cNvPr id="7" name="Rectangle 6"/>
          <p:cNvSpPr/>
          <p:nvPr userDrawn="1"/>
        </p:nvSpPr>
        <p:spPr>
          <a:xfrm>
            <a:off x="-35169" y="5949951"/>
            <a:ext cx="9179169" cy="915988"/>
          </a:xfrm>
          <a:prstGeom prst="rect">
            <a:avLst/>
          </a:prstGeom>
          <a:solidFill>
            <a:srgbClr val="47C3D2"/>
          </a:solidFill>
          <a:ln>
            <a:noFill/>
          </a:ln>
        </p:spPr>
        <p:style>
          <a:lnRef idx="2">
            <a:schemeClr val="accent1">
              <a:shade val="50000"/>
            </a:schemeClr>
          </a:lnRef>
          <a:fillRef idx="1">
            <a:schemeClr val="accent1"/>
          </a:fillRef>
          <a:effectRef idx="0">
            <a:schemeClr val="accent1"/>
          </a:effectRef>
          <a:fontRef idx="minor">
            <a:schemeClr val="lt1"/>
          </a:fontRef>
        </p:style>
        <p:txBody>
          <a:bodyPr lIns="451905" tIns="28696" rIns="451905" bIns="28696" anchor="ctr"/>
          <a:lstStyle/>
          <a:p>
            <a:pPr defTabSz="366672">
              <a:defRPr/>
            </a:pPr>
            <a:endParaRPr lang="en-GB" sz="1300" b="1" dirty="0">
              <a:latin typeface="Source Sans Pro" panose="020B0503030403020204" pitchFamily="34" charset="0"/>
            </a:endParaRPr>
          </a:p>
        </p:txBody>
      </p:sp>
      <p:pic>
        <p:nvPicPr>
          <p:cNvPr id="2056" name="Picture 7"/>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7228744" y="6094413"/>
            <a:ext cx="1713034"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221113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80" r:id="rId15"/>
    <p:sldLayoutId id="2147483681" r:id="rId16"/>
    <p:sldLayoutId id="2147483682" r:id="rId17"/>
    <p:sldLayoutId id="2147483683" r:id="rId18"/>
    <p:sldLayoutId id="2147483684" r:id="rId19"/>
    <p:sldLayoutId id="2147483685" r:id="rId20"/>
    <p:sldLayoutId id="2147483686" r:id="rId21"/>
  </p:sldLayoutIdLst>
  <p:transition spd="med">
    <p:fade/>
  </p:transition>
  <p:txStyles>
    <p:titleStyle>
      <a:lvl1pPr algn="ctr" defTabSz="815754" rtl="0" fontAlgn="base">
        <a:spcBef>
          <a:spcPct val="0"/>
        </a:spcBef>
        <a:spcAft>
          <a:spcPct val="0"/>
        </a:spcAft>
        <a:defRPr sz="3900" kern="1200">
          <a:solidFill>
            <a:schemeClr val="tx1"/>
          </a:solidFill>
          <a:latin typeface="+mj-lt"/>
          <a:ea typeface="+mj-ea"/>
          <a:cs typeface="+mj-cs"/>
        </a:defRPr>
      </a:lvl1pPr>
      <a:lvl2pPr algn="ctr" defTabSz="815754" rtl="0" fontAlgn="base">
        <a:spcBef>
          <a:spcPct val="0"/>
        </a:spcBef>
        <a:spcAft>
          <a:spcPct val="0"/>
        </a:spcAft>
        <a:defRPr sz="3900">
          <a:solidFill>
            <a:schemeClr val="tx1"/>
          </a:solidFill>
          <a:latin typeface="Calibri" pitchFamily="34" charset="0"/>
        </a:defRPr>
      </a:lvl2pPr>
      <a:lvl3pPr algn="ctr" defTabSz="815754" rtl="0" fontAlgn="base">
        <a:spcBef>
          <a:spcPct val="0"/>
        </a:spcBef>
        <a:spcAft>
          <a:spcPct val="0"/>
        </a:spcAft>
        <a:defRPr sz="3900">
          <a:solidFill>
            <a:schemeClr val="tx1"/>
          </a:solidFill>
          <a:latin typeface="Calibri" pitchFamily="34" charset="0"/>
        </a:defRPr>
      </a:lvl3pPr>
      <a:lvl4pPr algn="ctr" defTabSz="815754" rtl="0" fontAlgn="base">
        <a:spcBef>
          <a:spcPct val="0"/>
        </a:spcBef>
        <a:spcAft>
          <a:spcPct val="0"/>
        </a:spcAft>
        <a:defRPr sz="3900">
          <a:solidFill>
            <a:schemeClr val="tx1"/>
          </a:solidFill>
          <a:latin typeface="Calibri" pitchFamily="34" charset="0"/>
        </a:defRPr>
      </a:lvl4pPr>
      <a:lvl5pPr algn="ctr" defTabSz="815754" rtl="0" fontAlgn="base">
        <a:spcBef>
          <a:spcPct val="0"/>
        </a:spcBef>
        <a:spcAft>
          <a:spcPct val="0"/>
        </a:spcAft>
        <a:defRPr sz="3900">
          <a:solidFill>
            <a:schemeClr val="tx1"/>
          </a:solidFill>
          <a:latin typeface="Calibri" pitchFamily="34" charset="0"/>
        </a:defRPr>
      </a:lvl5pPr>
      <a:lvl6pPr marL="389613" algn="ctr" defTabSz="815754" rtl="0" fontAlgn="base">
        <a:spcBef>
          <a:spcPct val="0"/>
        </a:spcBef>
        <a:spcAft>
          <a:spcPct val="0"/>
        </a:spcAft>
        <a:defRPr sz="3900">
          <a:solidFill>
            <a:schemeClr val="tx1"/>
          </a:solidFill>
          <a:latin typeface="Calibri" pitchFamily="34" charset="0"/>
        </a:defRPr>
      </a:lvl6pPr>
      <a:lvl7pPr marL="779227" algn="ctr" defTabSz="815754" rtl="0" fontAlgn="base">
        <a:spcBef>
          <a:spcPct val="0"/>
        </a:spcBef>
        <a:spcAft>
          <a:spcPct val="0"/>
        </a:spcAft>
        <a:defRPr sz="3900">
          <a:solidFill>
            <a:schemeClr val="tx1"/>
          </a:solidFill>
          <a:latin typeface="Calibri" pitchFamily="34" charset="0"/>
        </a:defRPr>
      </a:lvl7pPr>
      <a:lvl8pPr marL="1168840" algn="ctr" defTabSz="815754" rtl="0" fontAlgn="base">
        <a:spcBef>
          <a:spcPct val="0"/>
        </a:spcBef>
        <a:spcAft>
          <a:spcPct val="0"/>
        </a:spcAft>
        <a:defRPr sz="3900">
          <a:solidFill>
            <a:schemeClr val="tx1"/>
          </a:solidFill>
          <a:latin typeface="Calibri" pitchFamily="34" charset="0"/>
        </a:defRPr>
      </a:lvl8pPr>
      <a:lvl9pPr marL="1558454" algn="ctr" defTabSz="815754" rtl="0" fontAlgn="base">
        <a:spcBef>
          <a:spcPct val="0"/>
        </a:spcBef>
        <a:spcAft>
          <a:spcPct val="0"/>
        </a:spcAft>
        <a:defRPr sz="3900">
          <a:solidFill>
            <a:schemeClr val="tx1"/>
          </a:solidFill>
          <a:latin typeface="Calibri" pitchFamily="34" charset="0"/>
        </a:defRPr>
      </a:lvl9pPr>
    </p:titleStyle>
    <p:bodyStyle>
      <a:lvl1pPr marL="305738" indent="-305738" algn="l" defTabSz="815754" rtl="0" fontAlgn="base">
        <a:spcBef>
          <a:spcPct val="20000"/>
        </a:spcBef>
        <a:spcAft>
          <a:spcPct val="0"/>
        </a:spcAft>
        <a:buFont typeface="Arial" pitchFamily="34" charset="0"/>
        <a:buChar char="•"/>
        <a:defRPr sz="2900" kern="1200">
          <a:solidFill>
            <a:schemeClr val="tx1"/>
          </a:solidFill>
          <a:latin typeface="+mn-lt"/>
          <a:ea typeface="+mn-ea"/>
          <a:cs typeface="+mn-cs"/>
        </a:defRPr>
      </a:lvl1pPr>
      <a:lvl2pPr marL="662884" indent="-254331" algn="l" defTabSz="815754" rtl="0" fontAlgn="base">
        <a:spcBef>
          <a:spcPct val="20000"/>
        </a:spcBef>
        <a:spcAft>
          <a:spcPct val="0"/>
        </a:spcAft>
        <a:buFont typeface="Arial" pitchFamily="34" charset="0"/>
        <a:buChar char="–"/>
        <a:defRPr sz="2500" kern="1200">
          <a:solidFill>
            <a:schemeClr val="tx1"/>
          </a:solidFill>
          <a:latin typeface="+mn-lt"/>
          <a:ea typeface="+mn-ea"/>
          <a:cs typeface="+mn-cs"/>
        </a:defRPr>
      </a:lvl2pPr>
      <a:lvl3pPr marL="1020030" indent="-202923" algn="l" defTabSz="815754" rtl="0" fontAlgn="base">
        <a:spcBef>
          <a:spcPct val="20000"/>
        </a:spcBef>
        <a:spcAft>
          <a:spcPct val="0"/>
        </a:spcAft>
        <a:buFont typeface="Arial" pitchFamily="34" charset="0"/>
        <a:buChar char="•"/>
        <a:defRPr sz="2100" kern="1200">
          <a:solidFill>
            <a:schemeClr val="tx1"/>
          </a:solidFill>
          <a:latin typeface="+mn-lt"/>
          <a:ea typeface="+mn-ea"/>
          <a:cs typeface="+mn-cs"/>
        </a:defRPr>
      </a:lvl3pPr>
      <a:lvl4pPr marL="1427231" indent="-202923" algn="l" defTabSz="815754" rtl="0" fontAlgn="base">
        <a:spcBef>
          <a:spcPct val="20000"/>
        </a:spcBef>
        <a:spcAft>
          <a:spcPct val="0"/>
        </a:spcAft>
        <a:buFont typeface="Arial" pitchFamily="34" charset="0"/>
        <a:buChar char="–"/>
        <a:defRPr sz="1800" kern="1200">
          <a:solidFill>
            <a:schemeClr val="tx1"/>
          </a:solidFill>
          <a:latin typeface="+mn-lt"/>
          <a:ea typeface="+mn-ea"/>
          <a:cs typeface="+mn-cs"/>
        </a:defRPr>
      </a:lvl4pPr>
      <a:lvl5pPr marL="1835784" indent="-202923" algn="l" defTabSz="815754" rtl="0" fontAlgn="base">
        <a:spcBef>
          <a:spcPct val="20000"/>
        </a:spcBef>
        <a:spcAft>
          <a:spcPct val="0"/>
        </a:spcAft>
        <a:buFont typeface="Arial" pitchFamily="34" charset="0"/>
        <a:buChar char="»"/>
        <a:defRPr sz="1800" kern="1200">
          <a:solidFill>
            <a:schemeClr val="tx1"/>
          </a:solidFill>
          <a:latin typeface="+mn-lt"/>
          <a:ea typeface="+mn-ea"/>
          <a:cs typeface="+mn-cs"/>
        </a:defRPr>
      </a:lvl5pPr>
      <a:lvl6pPr marL="2244859" indent="-204079" algn="l" defTabSz="81631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653016" indent="-204079" algn="l" defTabSz="81631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061172" indent="-204079" algn="l" defTabSz="81631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469328" indent="-204079" algn="l" defTabSz="81631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816313" rtl="0" eaLnBrk="1" latinLnBrk="0" hangingPunct="1">
        <a:defRPr sz="1600" kern="1200">
          <a:solidFill>
            <a:schemeClr val="tx1"/>
          </a:solidFill>
          <a:latin typeface="+mn-lt"/>
          <a:ea typeface="+mn-ea"/>
          <a:cs typeface="+mn-cs"/>
        </a:defRPr>
      </a:lvl1pPr>
      <a:lvl2pPr marL="408156" algn="l" defTabSz="816313" rtl="0" eaLnBrk="1" latinLnBrk="0" hangingPunct="1">
        <a:defRPr sz="1600" kern="1200">
          <a:solidFill>
            <a:schemeClr val="tx1"/>
          </a:solidFill>
          <a:latin typeface="+mn-lt"/>
          <a:ea typeface="+mn-ea"/>
          <a:cs typeface="+mn-cs"/>
        </a:defRPr>
      </a:lvl2pPr>
      <a:lvl3pPr marL="816313" algn="l" defTabSz="816313" rtl="0" eaLnBrk="1" latinLnBrk="0" hangingPunct="1">
        <a:defRPr sz="1600" kern="1200">
          <a:solidFill>
            <a:schemeClr val="tx1"/>
          </a:solidFill>
          <a:latin typeface="+mn-lt"/>
          <a:ea typeface="+mn-ea"/>
          <a:cs typeface="+mn-cs"/>
        </a:defRPr>
      </a:lvl3pPr>
      <a:lvl4pPr marL="1224468" algn="l" defTabSz="816313" rtl="0" eaLnBrk="1" latinLnBrk="0" hangingPunct="1">
        <a:defRPr sz="1600" kern="1200">
          <a:solidFill>
            <a:schemeClr val="tx1"/>
          </a:solidFill>
          <a:latin typeface="+mn-lt"/>
          <a:ea typeface="+mn-ea"/>
          <a:cs typeface="+mn-cs"/>
        </a:defRPr>
      </a:lvl4pPr>
      <a:lvl5pPr marL="1632625" algn="l" defTabSz="816313" rtl="0" eaLnBrk="1" latinLnBrk="0" hangingPunct="1">
        <a:defRPr sz="1600" kern="1200">
          <a:solidFill>
            <a:schemeClr val="tx1"/>
          </a:solidFill>
          <a:latin typeface="+mn-lt"/>
          <a:ea typeface="+mn-ea"/>
          <a:cs typeface="+mn-cs"/>
        </a:defRPr>
      </a:lvl5pPr>
      <a:lvl6pPr marL="2040781" algn="l" defTabSz="816313" rtl="0" eaLnBrk="1" latinLnBrk="0" hangingPunct="1">
        <a:defRPr sz="1600" kern="1200">
          <a:solidFill>
            <a:schemeClr val="tx1"/>
          </a:solidFill>
          <a:latin typeface="+mn-lt"/>
          <a:ea typeface="+mn-ea"/>
          <a:cs typeface="+mn-cs"/>
        </a:defRPr>
      </a:lvl6pPr>
      <a:lvl7pPr marL="2448938" algn="l" defTabSz="816313" rtl="0" eaLnBrk="1" latinLnBrk="0" hangingPunct="1">
        <a:defRPr sz="1600" kern="1200">
          <a:solidFill>
            <a:schemeClr val="tx1"/>
          </a:solidFill>
          <a:latin typeface="+mn-lt"/>
          <a:ea typeface="+mn-ea"/>
          <a:cs typeface="+mn-cs"/>
        </a:defRPr>
      </a:lvl7pPr>
      <a:lvl8pPr marL="2857093" algn="l" defTabSz="816313" rtl="0" eaLnBrk="1" latinLnBrk="0" hangingPunct="1">
        <a:defRPr sz="1600" kern="1200">
          <a:solidFill>
            <a:schemeClr val="tx1"/>
          </a:solidFill>
          <a:latin typeface="+mn-lt"/>
          <a:ea typeface="+mn-ea"/>
          <a:cs typeface="+mn-cs"/>
        </a:defRPr>
      </a:lvl8pPr>
      <a:lvl9pPr marL="3265251" algn="l" defTabSz="81631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1066800"/>
          </a:xfrm>
        </p:spPr>
        <p:txBody>
          <a:bodyPr>
            <a:normAutofit fontScale="90000"/>
          </a:bodyPr>
          <a:lstStyle/>
          <a:p>
            <a:pPr algn="l"/>
            <a:br>
              <a:rPr lang="en-GB" dirty="0"/>
            </a:br>
            <a:r>
              <a:rPr lang="en-US" altLang="en-US" sz="3600" dirty="0">
                <a:solidFill>
                  <a:srgbClr val="19C7CE"/>
                </a:solidFill>
                <a:latin typeface="+mn-lt"/>
              </a:rPr>
              <a:t>The Social Model of disability: revealing discrimination through language </a:t>
            </a:r>
            <a:br>
              <a:rPr lang="en-US" altLang="en-US" sz="6000" dirty="0">
                <a:solidFill>
                  <a:srgbClr val="19C7CE"/>
                </a:solidFill>
                <a:latin typeface="+mn-lt"/>
              </a:rPr>
            </a:br>
            <a:br>
              <a:rPr lang="en-GB" dirty="0"/>
            </a:br>
            <a:endParaRPr lang="en-GB" dirty="0"/>
          </a:p>
        </p:txBody>
      </p:sp>
      <p:sp>
        <p:nvSpPr>
          <p:cNvPr id="5" name="Content Placeholder 4"/>
          <p:cNvSpPr>
            <a:spLocks noGrp="1"/>
          </p:cNvSpPr>
          <p:nvPr>
            <p:ph idx="1"/>
          </p:nvPr>
        </p:nvSpPr>
        <p:spPr>
          <a:xfrm>
            <a:off x="457200" y="2286000"/>
            <a:ext cx="8229600" cy="3840163"/>
          </a:xfrm>
        </p:spPr>
        <p:txBody>
          <a:bodyPr>
            <a:normAutofit/>
          </a:bodyPr>
          <a:lstStyle/>
          <a:p>
            <a:r>
              <a:rPr lang="en-GB" sz="2800" dirty="0"/>
              <a:t>Historic understanding of ‘disability’</a:t>
            </a:r>
          </a:p>
          <a:p>
            <a:r>
              <a:rPr lang="en-GB" sz="2800" dirty="0"/>
              <a:t>Social model understanding of ‘disability’</a:t>
            </a:r>
          </a:p>
          <a:p>
            <a:r>
              <a:rPr lang="en-GB" sz="2800" dirty="0"/>
              <a:t>The importance of using language to reveal the socially constructed nature of the discrimination Disabled people face</a:t>
            </a:r>
          </a:p>
          <a:p>
            <a:r>
              <a:rPr lang="en-GB" sz="2800" dirty="0"/>
              <a:t>Why we say ‘Disabled people’ and not ‘people with disabilities’ </a:t>
            </a:r>
          </a:p>
          <a:p>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5638800"/>
            <a:ext cx="2773363" cy="969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5934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FE52A0-C4B5-9E2D-30F1-AA86F325CD72}"/>
              </a:ext>
            </a:extLst>
          </p:cNvPr>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35002793"/>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583225" y="1124744"/>
            <a:ext cx="7765073" cy="56166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marL="635000" indent="-635000"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eaLnBrk="1" fontAlgn="base" hangingPunct="0">
              <a:spcBef>
                <a:spcPts val="1506"/>
              </a:spcBef>
              <a:spcAft>
                <a:spcPct val="0"/>
              </a:spcAft>
              <a:buSzPct val="75000"/>
              <a:buFontTx/>
              <a:buChar char="•"/>
              <a:defRPr/>
            </a:pPr>
            <a:r>
              <a:rPr kumimoji="0" lang="en-US" altLang="en-US" sz="2000" b="0" i="0" u="none" strike="noStrike" kern="1200" cap="none" spc="0" normalizeH="0" baseline="0" noProof="0" dirty="0">
                <a:ln>
                  <a:noFill/>
                </a:ln>
                <a:solidFill>
                  <a:srgbClr val="000000"/>
                </a:solidFill>
                <a:effectLst/>
                <a:uLnTx/>
                <a:uFillTx/>
                <a:latin typeface="Calibri" panose="020F0502020204030204" pitchFamily="34" charset="0"/>
                <a:sym typeface="Helvetica Light" charset="0"/>
              </a:rPr>
              <a:t>Disability is about having something </a:t>
            </a:r>
            <a:r>
              <a:rPr kumimoji="0" lang="en-GB" altLang="en-US" sz="2000" b="0" i="0" u="none" strike="noStrike" kern="1200" cap="none" spc="0" normalizeH="0" baseline="0" noProof="0" dirty="0">
                <a:ln>
                  <a:noFill/>
                </a:ln>
                <a:solidFill>
                  <a:srgbClr val="000000"/>
                </a:solidFill>
                <a:effectLst/>
                <a:uLnTx/>
                <a:uFillTx/>
                <a:latin typeface="Calibri" panose="020F0502020204030204" pitchFamily="34" charset="0"/>
                <a:sym typeface="Helvetica Light" charset="0"/>
              </a:rPr>
              <a:t>‘</a:t>
            </a:r>
            <a:r>
              <a:rPr kumimoji="0" lang="en-US" altLang="ja-JP" sz="2000" b="0" i="0" u="none" strike="noStrike" kern="1200" cap="none" spc="0" normalizeH="0" baseline="0" noProof="0" dirty="0">
                <a:ln>
                  <a:noFill/>
                </a:ln>
                <a:solidFill>
                  <a:srgbClr val="000000"/>
                </a:solidFill>
                <a:effectLst/>
                <a:uLnTx/>
                <a:uFillTx/>
                <a:latin typeface="Calibri" panose="020F0502020204030204" pitchFamily="34" charset="0"/>
                <a:sym typeface="Helvetica Light" charset="0"/>
              </a:rPr>
              <a:t>wrong’ with </a:t>
            </a:r>
            <a:r>
              <a:rPr kumimoji="0" lang="en-US" altLang="ja-JP" sz="2000" b="0" i="0" u="none" strike="noStrike" kern="1200" cap="none" spc="0" normalizeH="0" baseline="0" noProof="0" dirty="0">
                <a:ln>
                  <a:noFill/>
                </a:ln>
                <a:solidFill>
                  <a:srgbClr val="000000"/>
                </a:solidFill>
                <a:effectLst/>
                <a:uLnTx/>
                <a:uFillTx/>
                <a:latin typeface="+mj-lt"/>
                <a:sym typeface="Helvetica Light" charset="0"/>
              </a:rPr>
              <a:t>you</a:t>
            </a:r>
          </a:p>
          <a:p>
            <a:pPr eaLnBrk="1" fontAlgn="base" hangingPunct="0">
              <a:spcBef>
                <a:spcPts val="1506"/>
              </a:spcBef>
              <a:spcAft>
                <a:spcPct val="0"/>
              </a:spcAft>
              <a:buSzPct val="75000"/>
              <a:buFontTx/>
              <a:buChar char="•"/>
              <a:defRPr/>
            </a:pPr>
            <a:r>
              <a:rPr lang="en-US" sz="2000" dirty="0">
                <a:latin typeface="+mj-lt"/>
              </a:rPr>
              <a:t>Thinking, approaches and perceptions rest on, and are justified, by assumptions of what a Disabled person ‘can’t do’ because of their impairment; for example: “She cannot walk/see/hear </a:t>
            </a:r>
            <a:r>
              <a:rPr lang="en-US" sz="2000" dirty="0" err="1">
                <a:latin typeface="+mj-lt"/>
              </a:rPr>
              <a:t>etc</a:t>
            </a:r>
            <a:r>
              <a:rPr lang="en-US" sz="2000" dirty="0">
                <a:latin typeface="+mj-lt"/>
              </a:rPr>
              <a:t> therefore she will never be able to work/have a relationship/family / normal life </a:t>
            </a:r>
            <a:r>
              <a:rPr lang="en-US" sz="2000" dirty="0" err="1">
                <a:latin typeface="+mj-lt"/>
              </a:rPr>
              <a:t>etc</a:t>
            </a:r>
            <a:endParaRPr kumimoji="0" lang="en-GB" altLang="ja-JP" sz="2000" b="0" i="0" u="none" strike="noStrike" kern="1200" cap="none" spc="0" normalizeH="0" baseline="0" noProof="0" dirty="0">
              <a:ln>
                <a:noFill/>
              </a:ln>
              <a:solidFill>
                <a:srgbClr val="000000"/>
              </a:solidFill>
              <a:effectLst/>
              <a:uLnTx/>
              <a:uFillTx/>
              <a:latin typeface="Calibri" panose="020F0502020204030204" pitchFamily="34" charset="0"/>
              <a:sym typeface="Helvetica Light" charset="0"/>
            </a:endParaRPr>
          </a:p>
          <a:p>
            <a:pPr marL="635000" marR="0" lvl="0" indent="-635000" algn="l" defTabSz="457200" rtl="0" eaLnBrk="1" fontAlgn="base" latinLnBrk="0" hangingPunct="0">
              <a:lnSpc>
                <a:spcPct val="100000"/>
              </a:lnSpc>
              <a:spcBef>
                <a:spcPts val="1506"/>
              </a:spcBef>
              <a:spcAft>
                <a:spcPct val="0"/>
              </a:spcAft>
              <a:buClrTx/>
              <a:buSzPct val="75000"/>
              <a:buFontTx/>
              <a:buChar char="•"/>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Helvetica Light" charset="0"/>
                <a:sym typeface="Helvetica Light" charset="0"/>
              </a:rPr>
              <a:t>Disability is </a:t>
            </a:r>
            <a:r>
              <a:rPr lang="en-US" sz="2000" dirty="0">
                <a:latin typeface="Calibri" panose="020F0502020204030204" pitchFamily="34" charset="0"/>
                <a:ea typeface="ＭＳ Ｐゴシック" charset="0"/>
                <a:cs typeface="Helvetica Light" charset="0"/>
              </a:rPr>
              <a:t>a problem</a:t>
            </a: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Helvetica Light" charset="0"/>
                <a:sym typeface="Helvetica Light" charset="0"/>
              </a:rPr>
              <a:t> for the unfortunate individual</a:t>
            </a:r>
            <a:r>
              <a:rPr kumimoji="0" lang="en-US" sz="2000" b="0" i="0" u="none" strike="noStrike" kern="1200" cap="none" spc="0" normalizeH="0" noProof="0" dirty="0">
                <a:ln>
                  <a:noFill/>
                </a:ln>
                <a:solidFill>
                  <a:srgbClr val="000000"/>
                </a:solidFill>
                <a:effectLst/>
                <a:uLnTx/>
                <a:uFillTx/>
                <a:latin typeface="Calibri" panose="020F0502020204030204" pitchFamily="34" charset="0"/>
                <a:ea typeface="ＭＳ Ｐゴシック" charset="0"/>
                <a:cs typeface="Helvetica Light" charset="0"/>
                <a:sym typeface="Helvetica Light" charset="0"/>
              </a:rPr>
              <a:t> and their family </a:t>
            </a: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Helvetica Light" charset="0"/>
              <a:sym typeface="Helvetica Light" charset="0"/>
            </a:endParaRPr>
          </a:p>
          <a:p>
            <a:pPr marL="635000" marR="0" lvl="0" indent="-635000" algn="l" defTabSz="457200" rtl="0" eaLnBrk="1" fontAlgn="base" latinLnBrk="0" hangingPunct="0">
              <a:lnSpc>
                <a:spcPct val="100000"/>
              </a:lnSpc>
              <a:spcBef>
                <a:spcPts val="1506"/>
              </a:spcBef>
              <a:spcAft>
                <a:spcPct val="0"/>
              </a:spcAft>
              <a:buClrTx/>
              <a:buSzPct val="75000"/>
              <a:buFontTx/>
              <a:buChar char="•"/>
              <a:tabLst/>
              <a:defRPr/>
            </a:pPr>
            <a:r>
              <a:rPr kumimoji="0" lang="en-US" altLang="en-US"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0"/>
                <a:sym typeface="Helvetica Light" charset="0"/>
              </a:rPr>
              <a:t>Right response to disability is by trying to cure the individual / make them normal and if that doesn’t work respond</a:t>
            </a:r>
            <a:r>
              <a:rPr kumimoji="0" lang="en-US" altLang="en-US" sz="2000" b="0" i="0" u="none" strike="noStrike" kern="1200" cap="none" spc="0" normalizeH="0" noProof="0" dirty="0">
                <a:ln>
                  <a:noFill/>
                </a:ln>
                <a:solidFill>
                  <a:prstClr val="black"/>
                </a:solidFill>
                <a:effectLst/>
                <a:uLnTx/>
                <a:uFillTx/>
                <a:latin typeface="Calibri" panose="020F0502020204030204" pitchFamily="34" charset="0"/>
                <a:ea typeface="ＭＳ Ｐゴシック" charset="0"/>
                <a:sym typeface="Helvetica Light" charset="0"/>
              </a:rPr>
              <a:t> with </a:t>
            </a:r>
            <a:r>
              <a:rPr kumimoji="0" lang="en-US" altLang="en-US"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0"/>
                <a:sym typeface="Helvetica Light" charset="0"/>
              </a:rPr>
              <a:t>pity</a:t>
            </a:r>
            <a:r>
              <a:rPr lang="en-US" altLang="en-US" sz="2000" dirty="0">
                <a:solidFill>
                  <a:prstClr val="black"/>
                </a:solidFill>
                <a:latin typeface="Calibri" panose="020F0502020204030204" pitchFamily="34" charset="0"/>
                <a:ea typeface="ＭＳ Ｐゴシック" charset="0"/>
              </a:rPr>
              <a:t>, </a:t>
            </a:r>
            <a:r>
              <a:rPr kumimoji="0" lang="en-US" altLang="en-US"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0"/>
                <a:sym typeface="Helvetica Light" charset="0"/>
              </a:rPr>
              <a:t>charity and sympathy. </a:t>
            </a:r>
          </a:p>
          <a:p>
            <a:pPr marL="635000" marR="0" lvl="0" indent="-635000" algn="l" defTabSz="457200" rtl="0" eaLnBrk="1" fontAlgn="base" latinLnBrk="0" hangingPunct="0">
              <a:lnSpc>
                <a:spcPct val="100000"/>
              </a:lnSpc>
              <a:spcBef>
                <a:spcPts val="1506"/>
              </a:spcBef>
              <a:spcAft>
                <a:spcPct val="0"/>
              </a:spcAft>
              <a:buClrTx/>
              <a:buSzPct val="75000"/>
              <a:buFontTx/>
              <a:buChar char="•"/>
              <a:tabLst/>
              <a:defRPr/>
            </a:pPr>
            <a:r>
              <a:rPr lang="en-US" altLang="en-US" sz="2000" dirty="0">
                <a:solidFill>
                  <a:prstClr val="black"/>
                </a:solidFill>
                <a:latin typeface="Calibri" panose="020F0502020204030204" pitchFamily="34" charset="0"/>
                <a:ea typeface="ＭＳ Ｐゴシック" charset="0"/>
              </a:rPr>
              <a:t>T</a:t>
            </a:r>
            <a:r>
              <a:rPr kumimoji="0" lang="en-US" altLang="en-US"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0"/>
                <a:sym typeface="Helvetica Light" charset="0"/>
              </a:rPr>
              <a:t>he unfortunate individual</a:t>
            </a:r>
            <a:r>
              <a:rPr kumimoji="0" lang="en-US" altLang="en-US" sz="2000" b="0" i="0" u="none" strike="noStrike" kern="1200" cap="none" spc="0" normalizeH="0" noProof="0" dirty="0">
                <a:ln>
                  <a:noFill/>
                </a:ln>
                <a:solidFill>
                  <a:prstClr val="black"/>
                </a:solidFill>
                <a:effectLst/>
                <a:uLnTx/>
                <a:uFillTx/>
                <a:latin typeface="Calibri" panose="020F0502020204030204" pitchFamily="34" charset="0"/>
                <a:ea typeface="ＭＳ Ｐゴシック" charset="0"/>
                <a:sym typeface="Helvetica Light" charset="0"/>
              </a:rPr>
              <a:t> must be deserving, remain passive and grateful - </a:t>
            </a:r>
            <a:r>
              <a:rPr kumimoji="0" lang="en-US" altLang="en-US"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0"/>
                <a:sym typeface="Helvetica Light" charset="0"/>
              </a:rPr>
              <a:t>don’t ask for too much and ideally out of sight! </a:t>
            </a:r>
          </a:p>
          <a:p>
            <a:pPr marL="635000" marR="0" lvl="0" indent="-635000" algn="l" defTabSz="457200" rtl="0" eaLnBrk="1" fontAlgn="base" latinLnBrk="0" hangingPunct="0">
              <a:lnSpc>
                <a:spcPct val="100000"/>
              </a:lnSpc>
              <a:spcBef>
                <a:spcPts val="2637"/>
              </a:spcBef>
              <a:spcAft>
                <a:spcPct val="0"/>
              </a:spcAft>
              <a:buClrTx/>
              <a:buSzPct val="75000"/>
              <a:buFontTx/>
              <a:buChar char="•"/>
              <a:tabLst/>
              <a:defRPr/>
            </a:pPr>
            <a:endParaRPr kumimoji="0" lang="en-US" altLang="en-US" sz="1900" b="0" i="0" u="none" strike="noStrike" kern="1200" cap="none" spc="0" normalizeH="0" baseline="0" noProof="0" dirty="0">
              <a:ln>
                <a:noFill/>
              </a:ln>
              <a:solidFill>
                <a:srgbClr val="000000"/>
              </a:solidFill>
              <a:effectLst/>
              <a:uLnTx/>
              <a:uFillTx/>
              <a:latin typeface="Calibri" panose="020F0502020204030204" pitchFamily="34" charset="0"/>
              <a:ea typeface="MS PGothic" pitchFamily="34" charset="-128"/>
              <a:cs typeface="+mn-cs"/>
              <a:sym typeface="Helvetica Light" charset="0"/>
            </a:endParaRPr>
          </a:p>
        </p:txBody>
      </p:sp>
      <p:sp>
        <p:nvSpPr>
          <p:cNvPr id="8" name="AutoShape 2"/>
          <p:cNvSpPr>
            <a:spLocks/>
          </p:cNvSpPr>
          <p:nvPr/>
        </p:nvSpPr>
        <p:spPr bwMode="auto">
          <a:xfrm>
            <a:off x="369279" y="404664"/>
            <a:ext cx="8050823" cy="517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altLang="en-US" sz="3600" b="0" i="0" u="none" strike="noStrike" kern="1200" cap="none" spc="0" normalizeH="0" baseline="0" noProof="0" dirty="0">
                <a:ln>
                  <a:noFill/>
                </a:ln>
                <a:solidFill>
                  <a:srgbClr val="47C3D2"/>
                </a:solidFill>
                <a:effectLst/>
                <a:uLnTx/>
                <a:uFillTx/>
                <a:latin typeface="Calibri"/>
                <a:ea typeface="MS PGothic" pitchFamily="34" charset="-128"/>
                <a:cs typeface="+mn-cs"/>
                <a:sym typeface="Helvetica Light" charset="0"/>
              </a:rPr>
              <a:t>The Medical / Tragedy Model</a:t>
            </a:r>
            <a:endParaRPr kumimoji="0" lang="en-US" altLang="en-US" sz="3400" b="0" i="0" u="none" strike="noStrike" kern="1200" cap="none" spc="0" normalizeH="0" baseline="0" noProof="0" dirty="0">
              <a:ln>
                <a:noFill/>
              </a:ln>
              <a:solidFill>
                <a:srgbClr val="47C3D2"/>
              </a:solidFill>
              <a:effectLst/>
              <a:uLnTx/>
              <a:uFillTx/>
              <a:latin typeface="Calibri"/>
              <a:ea typeface="MS PGothic" pitchFamily="34" charset="-128"/>
              <a:cs typeface="+mn-cs"/>
              <a:sym typeface="Helvetica Light"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1978633736" presetClass="entr" presetSubtype="0" fill="hold" grpId="0" nodeType="afterEffect">
                                  <p:stCondLst>
                                    <p:cond delay="0"/>
                                  </p:stCondLst>
                                  <p:childTnLst>
                                    <p:set>
                                      <p:cBhvr>
                                        <p:cTn id="11"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CCA5CC-BBF7-D7F2-D7BF-F828BE9921BA}"/>
              </a:ext>
            </a:extLst>
          </p:cNvPr>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79687636"/>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392725" y="1468339"/>
            <a:ext cx="8255977" cy="45529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marL="635000" indent="-635000"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eaLnBrk="1">
              <a:spcBef>
                <a:spcPts val="1506"/>
              </a:spcBef>
              <a:buSzPct val="75000"/>
              <a:buFontTx/>
              <a:buChar char="•"/>
              <a:defRPr/>
            </a:pPr>
            <a:r>
              <a:rPr lang="en-GB" altLang="ja-JP" sz="2300" dirty="0">
                <a:latin typeface="Calibri" panose="020F0502020204030204" pitchFamily="34" charset="0"/>
              </a:rPr>
              <a:t>Economic, institutional, attitudinal, physical, information &amp; communication barriers prevent Disabled people from having equal rights, choices and opportunities </a:t>
            </a:r>
          </a:p>
          <a:p>
            <a:pPr eaLnBrk="1">
              <a:spcBef>
                <a:spcPts val="1506"/>
              </a:spcBef>
              <a:buSzPct val="75000"/>
              <a:buFontTx/>
              <a:buChar char="•"/>
              <a:defRPr/>
            </a:pPr>
            <a:r>
              <a:rPr lang="en-GB" altLang="ja-JP" sz="2300" dirty="0">
                <a:solidFill>
                  <a:schemeClr val="tx1"/>
                </a:solidFill>
                <a:latin typeface="Calibri" panose="020F0502020204030204" pitchFamily="34" charset="0"/>
              </a:rPr>
              <a:t>It is the way that society is run and organised that disables people with impairments. Disabled people's biggest problem is the discrimination we face </a:t>
            </a:r>
          </a:p>
          <a:p>
            <a:pPr eaLnBrk="1">
              <a:spcBef>
                <a:spcPts val="1506"/>
              </a:spcBef>
              <a:buSzPct val="75000"/>
              <a:buFontTx/>
              <a:buChar char="•"/>
              <a:defRPr/>
            </a:pPr>
            <a:r>
              <a:rPr lang="en-US" sz="2300" dirty="0">
                <a:latin typeface="Calibri" panose="020F0502020204030204" pitchFamily="34" charset="0"/>
                <a:ea typeface="ＭＳ Ｐゴシック" charset="0"/>
                <a:cs typeface="Helvetica Light" charset="0"/>
              </a:rPr>
              <a:t>Impairment is part of life but Disability is created by society and is not inevitable. </a:t>
            </a:r>
          </a:p>
          <a:p>
            <a:pPr eaLnBrk="1">
              <a:spcBef>
                <a:spcPts val="1506"/>
              </a:spcBef>
              <a:buSzPct val="75000"/>
              <a:buFontTx/>
              <a:buChar char="•"/>
              <a:defRPr/>
            </a:pPr>
            <a:r>
              <a:rPr lang="en-US" altLang="en-US" sz="2300" dirty="0">
                <a:solidFill>
                  <a:schemeClr val="tx1"/>
                </a:solidFill>
                <a:latin typeface="Calibri" panose="020F0502020204030204" pitchFamily="34" charset="0"/>
                <a:ea typeface="ＭＳ Ｐゴシック" charset="0"/>
              </a:rPr>
              <a:t>Right response to disability </a:t>
            </a:r>
            <a:r>
              <a:rPr lang="en-GB" altLang="en-US" sz="2300" dirty="0">
                <a:solidFill>
                  <a:schemeClr val="tx1"/>
                </a:solidFill>
                <a:latin typeface="Calibri" panose="020F0502020204030204" pitchFamily="34" charset="0"/>
                <a:ea typeface="ＭＳ Ｐゴシック" charset="0"/>
              </a:rPr>
              <a:t>is to change society: to end discrimination, remove barriers and create inclusion &amp; equality </a:t>
            </a:r>
            <a:endParaRPr lang="en-US" altLang="en-US" sz="2300" dirty="0">
              <a:solidFill>
                <a:schemeClr val="tx1"/>
              </a:solidFill>
              <a:latin typeface="Calibri" panose="020F0502020204030204" pitchFamily="34" charset="0"/>
            </a:endParaRPr>
          </a:p>
          <a:p>
            <a:pPr eaLnBrk="1">
              <a:spcBef>
                <a:spcPts val="2637"/>
              </a:spcBef>
              <a:buSzPct val="75000"/>
              <a:buFontTx/>
              <a:buChar char="•"/>
              <a:defRPr/>
            </a:pPr>
            <a:endParaRPr lang="en-US" altLang="en-US" sz="2300" dirty="0">
              <a:latin typeface="Calibri" panose="020F0502020204030204" pitchFamily="34" charset="0"/>
            </a:endParaRPr>
          </a:p>
        </p:txBody>
      </p:sp>
      <p:sp>
        <p:nvSpPr>
          <p:cNvPr id="8" name="AutoShape 2"/>
          <p:cNvSpPr>
            <a:spLocks/>
          </p:cNvSpPr>
          <p:nvPr/>
        </p:nvSpPr>
        <p:spPr bwMode="auto">
          <a:xfrm>
            <a:off x="369279" y="332656"/>
            <a:ext cx="8050823" cy="517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eaLnBrk="1">
              <a:defRPr/>
            </a:pPr>
            <a:r>
              <a:rPr lang="en-US" altLang="en-US" dirty="0">
                <a:solidFill>
                  <a:srgbClr val="19C7CE"/>
                </a:solidFill>
                <a:latin typeface="+mn-lt"/>
              </a:rPr>
              <a:t>The Social Model of disability </a:t>
            </a:r>
            <a:endParaRPr lang="en-US" altLang="en-US" sz="3400" dirty="0">
              <a:solidFill>
                <a:srgbClr val="19C7CE"/>
              </a:solidFill>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1978633736" presetClass="entr" presetSubtype="0" fill="hold" grpId="0" nodeType="afterEffect">
                                  <p:stCondLst>
                                    <p:cond delay="0"/>
                                  </p:stCondLst>
                                  <p:childTnLst>
                                    <p:set>
                                      <p:cBhvr>
                                        <p:cTn id="11"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392725" y="2286000"/>
            <a:ext cx="8255977" cy="373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marL="635000" indent="-635000"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marL="0" indent="0" eaLnBrk="1">
              <a:spcBef>
                <a:spcPts val="1506"/>
              </a:spcBef>
              <a:buSzPct val="75000"/>
              <a:defRPr/>
            </a:pPr>
            <a:r>
              <a:rPr lang="en-GB" altLang="ja-JP" sz="2800" b="1" dirty="0">
                <a:latin typeface="Calibri" panose="020F0502020204030204" pitchFamily="34" charset="0"/>
              </a:rPr>
              <a:t>Disability</a:t>
            </a:r>
            <a:r>
              <a:rPr lang="en-GB" altLang="ja-JP" sz="2800" dirty="0">
                <a:latin typeface="Calibri" panose="020F0502020204030204" pitchFamily="34" charset="0"/>
              </a:rPr>
              <a:t> = socially created system of discrimination experienced by people with impairments.</a:t>
            </a:r>
          </a:p>
          <a:p>
            <a:pPr marL="0" indent="0" eaLnBrk="1">
              <a:spcBef>
                <a:spcPts val="1506"/>
              </a:spcBef>
              <a:buSzPct val="75000"/>
              <a:defRPr/>
            </a:pPr>
            <a:r>
              <a:rPr lang="en-GB" altLang="ja-JP" sz="2800" b="1" dirty="0">
                <a:latin typeface="Calibri" panose="020F0502020204030204" pitchFamily="34" charset="0"/>
              </a:rPr>
              <a:t>Impairment</a:t>
            </a:r>
            <a:r>
              <a:rPr lang="en-GB" altLang="ja-JP" sz="2800" dirty="0">
                <a:latin typeface="Calibri" panose="020F0502020204030204" pitchFamily="34" charset="0"/>
              </a:rPr>
              <a:t> = name for physical or cognitive loss, restriction or difference </a:t>
            </a:r>
          </a:p>
          <a:p>
            <a:pPr marL="0" indent="0" eaLnBrk="1">
              <a:spcBef>
                <a:spcPts val="1506"/>
              </a:spcBef>
              <a:buSzPct val="75000"/>
              <a:defRPr/>
            </a:pPr>
            <a:endParaRPr lang="en-GB" altLang="ja-JP" sz="2800" dirty="0">
              <a:latin typeface="Calibri" panose="020F0502020204030204" pitchFamily="34" charset="0"/>
            </a:endParaRPr>
          </a:p>
          <a:p>
            <a:pPr marL="0" indent="0" eaLnBrk="1">
              <a:spcBef>
                <a:spcPts val="1506"/>
              </a:spcBef>
              <a:buSzPct val="75000"/>
              <a:defRPr/>
            </a:pPr>
            <a:r>
              <a:rPr lang="en-US" sz="2800" b="1" dirty="0">
                <a:latin typeface="Calibri" panose="020F0502020204030204" pitchFamily="34" charset="0"/>
                <a:ea typeface="ＭＳ Ｐゴシック" charset="0"/>
                <a:cs typeface="Helvetica Light" charset="0"/>
              </a:rPr>
              <a:t>Impairment is part of life but disability is created by society and not inevitable  </a:t>
            </a:r>
          </a:p>
          <a:p>
            <a:pPr marL="0" indent="0" eaLnBrk="1">
              <a:spcBef>
                <a:spcPts val="1506"/>
              </a:spcBef>
              <a:buSzPct val="75000"/>
              <a:defRPr/>
            </a:pPr>
            <a:endParaRPr lang="en-GB" altLang="ja-JP" sz="2800" dirty="0">
              <a:latin typeface="Calibri" panose="020F0502020204030204" pitchFamily="34" charset="0"/>
            </a:endParaRPr>
          </a:p>
          <a:p>
            <a:pPr eaLnBrk="1">
              <a:spcBef>
                <a:spcPts val="1506"/>
              </a:spcBef>
              <a:buSzPct val="75000"/>
              <a:buFontTx/>
              <a:buChar char="•"/>
              <a:defRPr/>
            </a:pPr>
            <a:endParaRPr lang="en-US" altLang="en-US" sz="2300" dirty="0">
              <a:latin typeface="Calibri" panose="020F0502020204030204" pitchFamily="34" charset="0"/>
            </a:endParaRPr>
          </a:p>
        </p:txBody>
      </p:sp>
      <p:sp>
        <p:nvSpPr>
          <p:cNvPr id="8" name="AutoShape 2"/>
          <p:cNvSpPr>
            <a:spLocks/>
          </p:cNvSpPr>
          <p:nvPr/>
        </p:nvSpPr>
        <p:spPr bwMode="auto">
          <a:xfrm>
            <a:off x="369279" y="332656"/>
            <a:ext cx="8050823" cy="962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eaLnBrk="1">
              <a:defRPr/>
            </a:pPr>
            <a:r>
              <a:rPr lang="en-US" altLang="en-US" dirty="0">
                <a:solidFill>
                  <a:srgbClr val="19C7CE"/>
                </a:solidFill>
                <a:latin typeface="+mn-lt"/>
              </a:rPr>
              <a:t>The Social Model of disability language: revealing discrimination </a:t>
            </a:r>
            <a:endParaRPr lang="en-US" altLang="en-US" sz="3400" dirty="0">
              <a:solidFill>
                <a:srgbClr val="19C7CE"/>
              </a:solidFill>
              <a:latin typeface="+mn-lt"/>
            </a:endParaRPr>
          </a:p>
        </p:txBody>
      </p:sp>
    </p:spTree>
    <p:extLst>
      <p:ext uri="{BB962C8B-B14F-4D97-AF65-F5344CB8AC3E}">
        <p14:creationId xmlns:p14="http://schemas.microsoft.com/office/powerpoint/2010/main" val="32277319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1978633736" presetClass="entr" presetSubtype="0" fill="hold" grpId="0" nodeType="afterEffect">
                                  <p:stCondLst>
                                    <p:cond delay="0"/>
                                  </p:stCondLst>
                                  <p:childTnLst>
                                    <p:set>
                                      <p:cBhvr>
                                        <p:cTn id="11"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392725" y="914400"/>
            <a:ext cx="8255977" cy="426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marL="635000" indent="-635000"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marL="0" indent="0" eaLnBrk="1">
              <a:spcBef>
                <a:spcPts val="1506"/>
              </a:spcBef>
              <a:buSzPct val="75000"/>
              <a:defRPr/>
            </a:pPr>
            <a:r>
              <a:rPr lang="en-GB" altLang="ja-JP" sz="2800" dirty="0">
                <a:latin typeface="Calibri" panose="020F0502020204030204" pitchFamily="34" charset="0"/>
              </a:rPr>
              <a:t>Without this distinction in language and </a:t>
            </a:r>
            <a:r>
              <a:rPr lang="en-GB" altLang="ja-JP" sz="2800">
                <a:latin typeface="Calibri" panose="020F0502020204030204" pitchFamily="34" charset="0"/>
              </a:rPr>
              <a:t>understanding between </a:t>
            </a:r>
            <a:r>
              <a:rPr lang="en-GB" altLang="ja-JP" sz="2800" dirty="0">
                <a:latin typeface="Calibri" panose="020F0502020204030204" pitchFamily="34" charset="0"/>
              </a:rPr>
              <a:t>impairment and </a:t>
            </a:r>
            <a:r>
              <a:rPr lang="en-GB" altLang="ja-JP" sz="2800">
                <a:latin typeface="Calibri" panose="020F0502020204030204" pitchFamily="34" charset="0"/>
              </a:rPr>
              <a:t>disability the </a:t>
            </a:r>
            <a:r>
              <a:rPr lang="en-GB" altLang="ja-JP" sz="2800" dirty="0">
                <a:latin typeface="Calibri" panose="020F0502020204030204" pitchFamily="34" charset="0"/>
              </a:rPr>
              <a:t>discrimination people with impairments face will once again become invisible; folded into, explained and thought of as inevitable facts of impairment and what the individual with impairments can’t do….</a:t>
            </a:r>
            <a:endParaRPr lang="en-US" altLang="en-US" sz="2300" dirty="0">
              <a:latin typeface="Calibri" panose="020F0502020204030204" pitchFamily="34" charset="0"/>
            </a:endParaRPr>
          </a:p>
        </p:txBody>
      </p:sp>
      <p:sp>
        <p:nvSpPr>
          <p:cNvPr id="8" name="AutoShape 2"/>
          <p:cNvSpPr>
            <a:spLocks/>
          </p:cNvSpPr>
          <p:nvPr/>
        </p:nvSpPr>
        <p:spPr bwMode="auto">
          <a:xfrm>
            <a:off x="392725" y="304800"/>
            <a:ext cx="8050823" cy="962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eaLnBrk="1">
              <a:defRPr/>
            </a:pPr>
            <a:r>
              <a:rPr lang="en-US" altLang="en-US" dirty="0">
                <a:solidFill>
                  <a:srgbClr val="19C7CE"/>
                </a:solidFill>
                <a:latin typeface="+mn-lt"/>
              </a:rPr>
              <a:t>The Social Model of disability: revealing discrimination</a:t>
            </a:r>
          </a:p>
        </p:txBody>
      </p:sp>
    </p:spTree>
    <p:extLst>
      <p:ext uri="{BB962C8B-B14F-4D97-AF65-F5344CB8AC3E}">
        <p14:creationId xmlns:p14="http://schemas.microsoft.com/office/powerpoint/2010/main" val="24184948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1978633736" presetClass="entr" presetSubtype="0" fill="hold" grpId="0" nodeType="afterEffect">
                                  <p:stCondLst>
                                    <p:cond delay="0"/>
                                  </p:stCondLst>
                                  <p:childTnLst>
                                    <p:set>
                                      <p:cBhvr>
                                        <p:cTn id="11"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p:cNvSpPr>
          <p:nvPr/>
        </p:nvSpPr>
        <p:spPr bwMode="auto">
          <a:xfrm>
            <a:off x="536332" y="1655764"/>
            <a:ext cx="8071339" cy="3343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215220" indent="-215220" defTabSz="286959" eaLnBrk="1">
              <a:spcBef>
                <a:spcPts val="2637"/>
              </a:spcBef>
              <a:buSzPct val="75000"/>
              <a:buFont typeface="Arial" panose="020B0604020202020204" pitchFamily="34" charset="0"/>
              <a:buChar char="•"/>
              <a:defRPr/>
            </a:pPr>
            <a:endParaRPr lang="en-US" sz="1800" b="1" dirty="0">
              <a:latin typeface="Calibri" panose="020F0502020204030204" pitchFamily="34" charset="0"/>
              <a:ea typeface="ＭＳ Ｐゴシック" charset="0"/>
              <a:cs typeface="Helvetica Light" charset="0"/>
            </a:endParaRPr>
          </a:p>
        </p:txBody>
      </p:sp>
      <p:sp>
        <p:nvSpPr>
          <p:cNvPr id="16387" name="AutoShape 3"/>
          <p:cNvSpPr>
            <a:spLocks/>
          </p:cNvSpPr>
          <p:nvPr/>
        </p:nvSpPr>
        <p:spPr bwMode="auto">
          <a:xfrm>
            <a:off x="383932" y="1196752"/>
            <a:ext cx="8157797" cy="4176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86959" eaLnBrk="1">
              <a:spcBef>
                <a:spcPts val="0"/>
              </a:spcBef>
              <a:spcAft>
                <a:spcPts val="1534"/>
              </a:spcAft>
              <a:buSzPct val="75000"/>
              <a:defRPr/>
            </a:pPr>
            <a:r>
              <a:rPr lang="en-GB" sz="2400" dirty="0">
                <a:latin typeface="Calibri" panose="020F0502020204030204" pitchFamily="34" charset="0"/>
                <a:ea typeface="ＭＳ Ｐゴシック" charset="0"/>
                <a:cs typeface="Helvetica Light" charset="0"/>
              </a:rPr>
              <a:t>The term “</a:t>
            </a:r>
            <a:r>
              <a:rPr lang="en-GB" sz="2400" b="1" dirty="0">
                <a:latin typeface="Calibri" panose="020F0502020204030204" pitchFamily="34" charset="0"/>
                <a:ea typeface="ＭＳ Ｐゴシック" charset="0"/>
                <a:cs typeface="Helvetica Light" charset="0"/>
              </a:rPr>
              <a:t>Disabled people</a:t>
            </a:r>
            <a:r>
              <a:rPr lang="en-GB" sz="2400" dirty="0">
                <a:latin typeface="Calibri" panose="020F0502020204030204" pitchFamily="34" charset="0"/>
                <a:ea typeface="ＭＳ Ｐゴシック" charset="0"/>
                <a:cs typeface="Helvetica Light" charset="0"/>
              </a:rPr>
              <a:t>” is a political term people with impairments use to emphasize the social cause and nature of the exclusion and discrimination people with impairments face. People with impairments are disabled by society .  </a:t>
            </a:r>
          </a:p>
          <a:p>
            <a:pPr defTabSz="286959" eaLnBrk="1">
              <a:spcBef>
                <a:spcPts val="0"/>
              </a:spcBef>
              <a:spcAft>
                <a:spcPts val="1534"/>
              </a:spcAft>
              <a:buSzPct val="75000"/>
              <a:defRPr/>
            </a:pPr>
            <a:r>
              <a:rPr lang="en-GB" sz="2400" dirty="0">
                <a:latin typeface="Calibri" panose="020F0502020204030204" pitchFamily="34" charset="0"/>
                <a:ea typeface="ＭＳ Ｐゴシック" charset="0"/>
                <a:cs typeface="Helvetica Light" charset="0"/>
              </a:rPr>
              <a:t>“</a:t>
            </a:r>
            <a:r>
              <a:rPr lang="en-GB" sz="2400" b="1" dirty="0">
                <a:latin typeface="Calibri" panose="020F0502020204030204" pitchFamily="34" charset="0"/>
                <a:ea typeface="ＭＳ Ｐゴシック" charset="0"/>
                <a:cs typeface="Helvetica Light" charset="0"/>
              </a:rPr>
              <a:t>People with disabilities</a:t>
            </a:r>
            <a:r>
              <a:rPr lang="en-GB" sz="2400" dirty="0">
                <a:latin typeface="Calibri" panose="020F0502020204030204" pitchFamily="34" charset="0"/>
                <a:ea typeface="ＭＳ Ｐゴシック" charset="0"/>
                <a:cs typeface="Helvetica Light" charset="0"/>
              </a:rPr>
              <a:t>” wrongly conflates disability and impairment. Disabled people reject this view.  It is the disabling barriers &amp; discrimination operating in society that disables us, not our impairments. </a:t>
            </a:r>
          </a:p>
          <a:p>
            <a:pPr defTabSz="286959" eaLnBrk="1">
              <a:spcBef>
                <a:spcPts val="0"/>
              </a:spcBef>
              <a:spcAft>
                <a:spcPts val="1534"/>
              </a:spcAft>
              <a:buSzPct val="75000"/>
              <a:defRPr/>
            </a:pPr>
            <a:r>
              <a:rPr lang="en-GB" sz="2400" dirty="0">
                <a:latin typeface="Calibri" panose="020F0502020204030204" pitchFamily="34" charset="0"/>
                <a:ea typeface="ＭＳ Ｐゴシック" charset="0"/>
                <a:cs typeface="Helvetica Light" charset="0"/>
              </a:rPr>
              <a:t>So we say “</a:t>
            </a:r>
            <a:r>
              <a:rPr lang="en-GB" sz="2400" b="1" dirty="0">
                <a:latin typeface="Calibri" panose="020F0502020204030204" pitchFamily="34" charset="0"/>
                <a:ea typeface="ＭＳ Ｐゴシック" charset="0"/>
                <a:cs typeface="Helvetica Light" charset="0"/>
              </a:rPr>
              <a:t>Disabled people</a:t>
            </a:r>
            <a:r>
              <a:rPr lang="en-GB" sz="2400" dirty="0">
                <a:latin typeface="Calibri" panose="020F0502020204030204" pitchFamily="34" charset="0"/>
                <a:ea typeface="ＭＳ Ｐゴシック" charset="0"/>
                <a:cs typeface="Helvetica Light" charset="0"/>
              </a:rPr>
              <a:t>” not “</a:t>
            </a:r>
            <a:r>
              <a:rPr lang="en-GB" sz="2400" b="1" dirty="0">
                <a:latin typeface="Calibri" panose="020F0502020204030204" pitchFamily="34" charset="0"/>
                <a:ea typeface="ＭＳ Ｐゴシック" charset="0"/>
                <a:cs typeface="Helvetica Light" charset="0"/>
              </a:rPr>
              <a:t>people with disabilities</a:t>
            </a:r>
            <a:r>
              <a:rPr lang="en-GB" sz="2400" dirty="0">
                <a:latin typeface="Calibri" panose="020F0502020204030204" pitchFamily="34" charset="0"/>
                <a:ea typeface="ＭＳ Ｐゴシック" charset="0"/>
                <a:cs typeface="Helvetica Light" charset="0"/>
              </a:rPr>
              <a:t>” </a:t>
            </a:r>
            <a:endParaRPr lang="en-US" sz="2400" dirty="0">
              <a:latin typeface="Calibri" panose="020F0502020204030204" pitchFamily="34" charset="0"/>
              <a:ea typeface="ＭＳ Ｐゴシック" charset="0"/>
              <a:cs typeface="Helvetica Light" charset="0"/>
            </a:endParaRPr>
          </a:p>
        </p:txBody>
      </p:sp>
      <p:sp>
        <p:nvSpPr>
          <p:cNvPr id="16388" name="AutoShape 4"/>
          <p:cNvSpPr>
            <a:spLocks/>
          </p:cNvSpPr>
          <p:nvPr/>
        </p:nvSpPr>
        <p:spPr bwMode="auto">
          <a:xfrm>
            <a:off x="523145" y="2720976"/>
            <a:ext cx="7851531" cy="785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410512" indent="-410512" defTabSz="286959" eaLnBrk="1">
              <a:spcBef>
                <a:spcPts val="2637"/>
              </a:spcBef>
              <a:buSzPct val="75000"/>
              <a:buFontTx/>
              <a:buChar char="•"/>
              <a:defRPr/>
            </a:pPr>
            <a:endParaRPr lang="en-US" sz="2500" b="1" dirty="0">
              <a:latin typeface="Calibri" panose="020F0502020204030204" pitchFamily="34" charset="0"/>
              <a:ea typeface="ＭＳ Ｐゴシック" charset="0"/>
              <a:cs typeface="Helvetica Light" charset="0"/>
            </a:endParaRPr>
          </a:p>
        </p:txBody>
      </p:sp>
      <p:sp>
        <p:nvSpPr>
          <p:cNvPr id="16392" name="AutoShape 8"/>
          <p:cNvSpPr>
            <a:spLocks/>
          </p:cNvSpPr>
          <p:nvPr/>
        </p:nvSpPr>
        <p:spPr bwMode="auto">
          <a:xfrm>
            <a:off x="536332" y="2155828"/>
            <a:ext cx="8071339"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410512" indent="-410512" defTabSz="286959" eaLnBrk="1">
              <a:spcBef>
                <a:spcPts val="2637"/>
              </a:spcBef>
              <a:buSzPct val="75000"/>
              <a:buFontTx/>
              <a:buChar char="•"/>
              <a:defRPr/>
            </a:pPr>
            <a:endParaRPr lang="en-US" sz="2500" b="1" dirty="0">
              <a:latin typeface="Calibri" panose="020F0502020204030204" pitchFamily="34" charset="0"/>
              <a:ea typeface="ＭＳ Ｐゴシック" charset="0"/>
              <a:cs typeface="Helvetica Light" charset="0"/>
            </a:endParaRPr>
          </a:p>
        </p:txBody>
      </p:sp>
      <p:sp>
        <p:nvSpPr>
          <p:cNvPr id="10" name="AutoShape 2"/>
          <p:cNvSpPr>
            <a:spLocks/>
          </p:cNvSpPr>
          <p:nvPr/>
        </p:nvSpPr>
        <p:spPr bwMode="auto">
          <a:xfrm>
            <a:off x="369279" y="116632"/>
            <a:ext cx="8238392" cy="962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defTabSz="457200" eaLnBrk="0">
              <a:defRPr sz="3600">
                <a:solidFill>
                  <a:srgbClr val="000000"/>
                </a:solidFill>
                <a:latin typeface="Helvetica Light" charset="0"/>
                <a:ea typeface="MS PGothic" pitchFamily="34" charset="-128"/>
                <a:sym typeface="Helvetica Light" charset="0"/>
              </a:defRPr>
            </a:lvl1pPr>
            <a:lvl2pPr marL="742950" indent="-285750" defTabSz="457200" eaLnBrk="0">
              <a:defRPr sz="3600">
                <a:solidFill>
                  <a:srgbClr val="000000"/>
                </a:solidFill>
                <a:latin typeface="Helvetica Light" charset="0"/>
                <a:ea typeface="MS PGothic" pitchFamily="34" charset="-128"/>
                <a:sym typeface="Helvetica Light" charset="0"/>
              </a:defRPr>
            </a:lvl2pPr>
            <a:lvl3pPr marL="1143000" indent="-228600" defTabSz="457200" eaLnBrk="0">
              <a:defRPr sz="3600">
                <a:solidFill>
                  <a:srgbClr val="000000"/>
                </a:solidFill>
                <a:latin typeface="Helvetica Light" charset="0"/>
                <a:ea typeface="MS PGothic" pitchFamily="34" charset="-128"/>
                <a:sym typeface="Helvetica Light" charset="0"/>
              </a:defRPr>
            </a:lvl3pPr>
            <a:lvl4pPr marL="1600200" indent="-228600" defTabSz="457200" eaLnBrk="0">
              <a:defRPr sz="3600">
                <a:solidFill>
                  <a:srgbClr val="000000"/>
                </a:solidFill>
                <a:latin typeface="Helvetica Light" charset="0"/>
                <a:ea typeface="MS PGothic" pitchFamily="34" charset="-128"/>
                <a:sym typeface="Helvetica Light" charset="0"/>
              </a:defRPr>
            </a:lvl4pPr>
            <a:lvl5pPr marL="2057400" indent="-228600" defTabSz="457200" eaLnBrk="0">
              <a:defRPr sz="3600">
                <a:solidFill>
                  <a:srgbClr val="000000"/>
                </a:solidFill>
                <a:latin typeface="Helvetica Light" charset="0"/>
                <a:ea typeface="MS PGothic" pitchFamily="34" charset="-128"/>
                <a:sym typeface="Helvetica Light" charset="0"/>
              </a:defRPr>
            </a:lvl5pPr>
            <a:lvl6pPr marL="25146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6pPr>
            <a:lvl7pPr marL="29718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7pPr>
            <a:lvl8pPr marL="34290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8pPr>
            <a:lvl9pPr marL="3886200" indent="-228600" algn="ctr" defTabSz="457200" eaLnBrk="0" fontAlgn="base" hangingPunct="0">
              <a:spcBef>
                <a:spcPct val="0"/>
              </a:spcBef>
              <a:spcAft>
                <a:spcPct val="0"/>
              </a:spcAft>
              <a:defRPr sz="3600">
                <a:solidFill>
                  <a:srgbClr val="000000"/>
                </a:solidFill>
                <a:latin typeface="Helvetica Light" charset="0"/>
                <a:ea typeface="MS PGothic" pitchFamily="34" charset="-128"/>
                <a:sym typeface="Helvetica Light" charset="0"/>
              </a:defRPr>
            </a:lvl9pPr>
          </a:lstStyle>
          <a:p>
            <a:pPr eaLnBrk="1">
              <a:defRPr/>
            </a:pPr>
            <a:r>
              <a:rPr lang="en-US" altLang="en-US" dirty="0">
                <a:solidFill>
                  <a:srgbClr val="19C7CE"/>
                </a:solidFill>
                <a:latin typeface="+mn-lt"/>
              </a:rPr>
              <a:t>Disabled people or people with disabilities? </a:t>
            </a:r>
          </a:p>
        </p:txBody>
      </p:sp>
      <p:sp>
        <p:nvSpPr>
          <p:cNvPr id="52231" name="Rectangle 1"/>
          <p:cNvSpPr>
            <a:spLocks noChangeArrowheads="1"/>
          </p:cNvSpPr>
          <p:nvPr/>
        </p:nvSpPr>
        <p:spPr bwMode="auto">
          <a:xfrm>
            <a:off x="470390" y="2617789"/>
            <a:ext cx="7747488" cy="190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1" tIns="28696" rIns="57391" bIns="28696">
            <a:spAutoFit/>
          </a:bodyPr>
          <a:lstStyle/>
          <a:p>
            <a:endParaRPr lang="en-GB" altLang="en-US" sz="2000" b="1"/>
          </a:p>
          <a:p>
            <a:endParaRPr lang="en-GB" altLang="en-US" sz="2000" b="1"/>
          </a:p>
          <a:p>
            <a:endParaRPr lang="en-GB" altLang="en-US" sz="2000" b="1"/>
          </a:p>
          <a:p>
            <a:endParaRPr lang="en-GB" altLang="en-US" sz="2000" b="1"/>
          </a:p>
          <a:p>
            <a:endParaRPr lang="en-GB" altLang="en-US" sz="2000" b="1"/>
          </a:p>
          <a:p>
            <a:endParaRPr lang="en-GB" altLang="en-US" sz="20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ppt_w</p:attrName>
                                        </p:attrNameLst>
                                      </p:cBhvr>
                                      <p:tavLst>
                                        <p:tav tm="0">
                                          <p:val>
                                            <p:fltVal val="0"/>
                                          </p:val>
                                        </p:tav>
                                        <p:tav tm="100000">
                                          <p:val>
                                            <p:strVal val="#ppt_w"/>
                                          </p:val>
                                        </p:tav>
                                      </p:tavLst>
                                    </p:anim>
                                    <p:anim calcmode="lin" valueType="num">
                                      <p:cBhvr>
                                        <p:cTn id="8" dur="500" fill="hold"/>
                                        <p:tgtEl>
                                          <p:spTgt spid="1638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16392"/>
                                        </p:tgtEl>
                                        <p:attrNameLst>
                                          <p:attrName>style.visibility</p:attrName>
                                        </p:attrNameLst>
                                      </p:cBhvr>
                                      <p:to>
                                        <p:strVal val="visible"/>
                                      </p:to>
                                    </p:set>
                                    <p:anim calcmode="lin" valueType="num">
                                      <p:cBhvr>
                                        <p:cTn id="12" dur="500" fill="hold"/>
                                        <p:tgtEl>
                                          <p:spTgt spid="16392"/>
                                        </p:tgtEl>
                                        <p:attrNameLst>
                                          <p:attrName>ppt_w</p:attrName>
                                        </p:attrNameLst>
                                      </p:cBhvr>
                                      <p:tavLst>
                                        <p:tav tm="0">
                                          <p:val>
                                            <p:fltVal val="0"/>
                                          </p:val>
                                        </p:tav>
                                        <p:tav tm="100000">
                                          <p:val>
                                            <p:strVal val="#ppt_w"/>
                                          </p:val>
                                        </p:tav>
                                      </p:tavLst>
                                    </p:anim>
                                    <p:anim calcmode="lin" valueType="num">
                                      <p:cBhvr>
                                        <p:cTn id="13" dur="500" fill="hold"/>
                                        <p:tgtEl>
                                          <p:spTgt spid="16392"/>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6388"/>
                                        </p:tgtEl>
                                        <p:attrNameLst>
                                          <p:attrName>style.visibility</p:attrName>
                                        </p:attrNameLst>
                                      </p:cBhvr>
                                      <p:to>
                                        <p:strVal val="visible"/>
                                      </p:to>
                                    </p:set>
                                    <p:anim calcmode="lin" valueType="num">
                                      <p:cBhvr>
                                        <p:cTn id="17" dur="500" fill="hold"/>
                                        <p:tgtEl>
                                          <p:spTgt spid="16388"/>
                                        </p:tgtEl>
                                        <p:attrNameLst>
                                          <p:attrName>ppt_w</p:attrName>
                                        </p:attrNameLst>
                                      </p:cBhvr>
                                      <p:tavLst>
                                        <p:tav tm="0">
                                          <p:val>
                                            <p:fltVal val="0"/>
                                          </p:val>
                                        </p:tav>
                                        <p:tav tm="100000">
                                          <p:val>
                                            <p:strVal val="#ppt_w"/>
                                          </p:val>
                                        </p:tav>
                                      </p:tavLst>
                                    </p:anim>
                                    <p:anim calcmode="lin" valueType="num">
                                      <p:cBhvr>
                                        <p:cTn id="18" dur="500" fill="hold"/>
                                        <p:tgtEl>
                                          <p:spTgt spid="16388"/>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6387"/>
                                        </p:tgtEl>
                                        <p:attrNameLst>
                                          <p:attrName>style.visibility</p:attrName>
                                        </p:attrNameLst>
                                      </p:cBhvr>
                                      <p:to>
                                        <p:strVal val="visible"/>
                                      </p:to>
                                    </p:set>
                                    <p:anim calcmode="lin" valueType="num">
                                      <p:cBhvr>
                                        <p:cTn id="22" dur="500" fill="hold"/>
                                        <p:tgtEl>
                                          <p:spTgt spid="16387"/>
                                        </p:tgtEl>
                                        <p:attrNameLst>
                                          <p:attrName>ppt_w</p:attrName>
                                        </p:attrNameLst>
                                      </p:cBhvr>
                                      <p:tavLst>
                                        <p:tav tm="0">
                                          <p:val>
                                            <p:fltVal val="0"/>
                                          </p:val>
                                        </p:tav>
                                        <p:tav tm="100000">
                                          <p:val>
                                            <p:strVal val="#ppt_w"/>
                                          </p:val>
                                        </p:tav>
                                      </p:tavLst>
                                    </p:anim>
                                    <p:anim calcmode="lin" valueType="num">
                                      <p:cBhvr>
                                        <p:cTn id="23" dur="500" fill="hold"/>
                                        <p:tgtEl>
                                          <p:spTgt spid="16387"/>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000"/>
                            </p:stCondLst>
                            <p:childTnLst>
                              <p:par>
                                <p:cTn id="25" presetID="-1978633736" presetClass="entr" presetSubtype="0" fill="hold" grpId="0" nodeType="afterEffect">
                                  <p:stCondLst>
                                    <p:cond delay="0"/>
                                  </p:stCondLst>
                                  <p:childTnLst>
                                    <p:set>
                                      <p:cBhvr>
                                        <p:cTn id="26"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utoUpdateAnimBg="0"/>
      <p:bldP spid="10"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2ACE1B8981554C8C9C3E77AF6D6282" ma:contentTypeVersion="15" ma:contentTypeDescription="Create a new document." ma:contentTypeScope="" ma:versionID="ceae4099ca2088afb6ad46906bd5fbd0">
  <xsd:schema xmlns:xsd="http://www.w3.org/2001/XMLSchema" xmlns:xs="http://www.w3.org/2001/XMLSchema" xmlns:p="http://schemas.microsoft.com/office/2006/metadata/properties" xmlns:ns1="http://schemas.microsoft.com/sharepoint/v3" xmlns:ns2="f155a369-30d5-4eb1-ac05-464e613800ee" xmlns:ns3="301e856f-4f14-4cb4-bab6-f192e0a474a1" targetNamespace="http://schemas.microsoft.com/office/2006/metadata/properties" ma:root="true" ma:fieldsID="67f8a78a8ef6a0e85c7b7698aac30954" ns1:_="" ns2:_="" ns3:_="">
    <xsd:import namespace="http://schemas.microsoft.com/sharepoint/v3"/>
    <xsd:import namespace="f155a369-30d5-4eb1-ac05-464e613800ee"/>
    <xsd:import namespace="301e856f-4f14-4cb4-bab6-f192e0a474a1"/>
    <xsd:element name="properties">
      <xsd:complexType>
        <xsd:sequence>
          <xsd:element name="documentManagement">
            <xsd:complexType>
              <xsd:all>
                <xsd:element ref="ns2:MediaServiceMetadata" minOccurs="0"/>
                <xsd:element ref="ns2:MediaServiceFastMetadata" minOccurs="0"/>
                <xsd:element ref="ns1:DocumentSetDescription"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0" nillable="true" ma:displayName="Description" ma:description="A description of the Document 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55a369-30d5-4eb1-ac05-464e613800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34e5a3e9-c3e2-4c28-a279-a208435469ef"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1e856f-4f14-4cb4-bab6-f192e0a474a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c1cbfa6-00dd-4a7c-a8ac-8824ee105fe9}" ma:internalName="TaxCatchAll" ma:showField="CatchAllData" ma:web="301e856f-4f14-4cb4-bab6-f192e0a474a1">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155a369-30d5-4eb1-ac05-464e613800ee">
      <Terms xmlns="http://schemas.microsoft.com/office/infopath/2007/PartnerControls"/>
    </lcf76f155ced4ddcb4097134ff3c332f>
    <DocumentSetDescription xmlns="http://schemas.microsoft.com/sharepoint/v3" xsi:nil="true"/>
    <TaxCatchAll xmlns="301e856f-4f14-4cb4-bab6-f192e0a474a1" xsi:nil="true"/>
  </documentManagement>
</p:properties>
</file>

<file path=customXml/itemProps1.xml><?xml version="1.0" encoding="utf-8"?>
<ds:datastoreItem xmlns:ds="http://schemas.openxmlformats.org/officeDocument/2006/customXml" ds:itemID="{97432D45-7051-41F3-80C1-56A20690DA0D}"/>
</file>

<file path=customXml/itemProps2.xml><?xml version="1.0" encoding="utf-8"?>
<ds:datastoreItem xmlns:ds="http://schemas.openxmlformats.org/officeDocument/2006/customXml" ds:itemID="{9D5A85A4-F917-4478-944E-D47DD0B6963E}"/>
</file>

<file path=customXml/itemProps3.xml><?xml version="1.0" encoding="utf-8"?>
<ds:datastoreItem xmlns:ds="http://schemas.openxmlformats.org/officeDocument/2006/customXml" ds:itemID="{029B5832-06CD-404C-95A9-6D4F658131EA}"/>
</file>

<file path=docProps/app.xml><?xml version="1.0" encoding="utf-8"?>
<Properties xmlns="http://schemas.openxmlformats.org/officeDocument/2006/extended-properties" xmlns:vt="http://schemas.openxmlformats.org/officeDocument/2006/docPropsVTypes">
  <TotalTime>1187</TotalTime>
  <Words>817</Words>
  <Application>Microsoft Office PowerPoint</Application>
  <PresentationFormat>On-screen Show (4:3)</PresentationFormat>
  <Paragraphs>45</Paragraphs>
  <Slides>8</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Source Sans Pro</vt:lpstr>
      <vt:lpstr>Times New Roman</vt:lpstr>
      <vt:lpstr>Office Theme</vt:lpstr>
      <vt:lpstr>1_Office Theme</vt:lpstr>
      <vt:lpstr> The Social Model of disability: revealing discrimination through language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Tracey.Lazard</dc:creator>
  <cp:lastModifiedBy>Tracey Lazard</cp:lastModifiedBy>
  <cp:revision>75</cp:revision>
  <cp:lastPrinted>2020-02-12T09:53:45Z</cp:lastPrinted>
  <dcterms:created xsi:type="dcterms:W3CDTF">2017-05-31T09:01:49Z</dcterms:created>
  <dcterms:modified xsi:type="dcterms:W3CDTF">2024-04-11T15:48:59Z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0x010100712ACE1B8981554C8C9C3E77AF6D6282</vt:lpwstr>
  </property>
</Properties>
</file>